
<file path=[Content_Types].xml><?xml version="1.0" encoding="utf-8"?>
<Types xmlns="http://schemas.openxmlformats.org/package/2006/content-types">
  <Default Extension="png" ContentType="image/png"/>
  <Default Extension="wmf" ContentType="image/x-wmf"/>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1" r:id="rId1"/>
  </p:sldMasterIdLst>
  <p:notesMasterIdLst>
    <p:notesMasterId r:id="rId27"/>
  </p:notesMasterIdLst>
  <p:handoutMasterIdLst>
    <p:handoutMasterId r:id="rId28"/>
  </p:handoutMasterIdLst>
  <p:sldIdLst>
    <p:sldId id="256" r:id="rId2"/>
    <p:sldId id="288" r:id="rId3"/>
    <p:sldId id="283" r:id="rId4"/>
    <p:sldId id="277" r:id="rId5"/>
    <p:sldId id="271" r:id="rId6"/>
    <p:sldId id="275" r:id="rId7"/>
    <p:sldId id="258" r:id="rId8"/>
    <p:sldId id="257" r:id="rId9"/>
    <p:sldId id="259" r:id="rId10"/>
    <p:sldId id="287" r:id="rId11"/>
    <p:sldId id="261" r:id="rId12"/>
    <p:sldId id="262" r:id="rId13"/>
    <p:sldId id="265" r:id="rId14"/>
    <p:sldId id="260" r:id="rId15"/>
    <p:sldId id="263" r:id="rId16"/>
    <p:sldId id="266" r:id="rId17"/>
    <p:sldId id="278" r:id="rId18"/>
    <p:sldId id="279" r:id="rId19"/>
    <p:sldId id="267" r:id="rId20"/>
    <p:sldId id="281" r:id="rId21"/>
    <p:sldId id="284" r:id="rId22"/>
    <p:sldId id="280" r:id="rId23"/>
    <p:sldId id="282" r:id="rId24"/>
    <p:sldId id="285" r:id="rId25"/>
    <p:sldId id="286" r:id="rId26"/>
  </p:sldIdLst>
  <p:sldSz cx="9144000" cy="6858000" type="screen4x3"/>
  <p:notesSz cx="7077075" cy="9363075"/>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66CC"/>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48" autoAdjust="0"/>
    <p:restoredTop sz="87574" autoAdjust="0"/>
  </p:normalViewPr>
  <p:slideViewPr>
    <p:cSldViewPr>
      <p:cViewPr>
        <p:scale>
          <a:sx n="81" d="100"/>
          <a:sy n="81" d="100"/>
        </p:scale>
        <p:origin x="-1752"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4" d="100"/>
          <a:sy n="84" d="100"/>
        </p:scale>
        <p:origin x="-3132" y="-78"/>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67050" cy="468313"/>
          </a:xfrm>
          <a:prstGeom prst="rect">
            <a:avLst/>
          </a:prstGeom>
          <a:noFill/>
          <a:ln w="9525">
            <a:noFill/>
            <a:miter lim="800000"/>
            <a:headEnd/>
            <a:tailEnd/>
          </a:ln>
          <a:effectLst/>
        </p:spPr>
        <p:txBody>
          <a:bodyPr vert="horz" wrap="square" lIns="93932" tIns="46966" rIns="93932" bIns="46966" numCol="1" anchor="t" anchorCtr="0" compatLnSpc="1">
            <a:prstTxWarp prst="textNoShape">
              <a:avLst/>
            </a:prstTxWarp>
          </a:bodyPr>
          <a:lstStyle>
            <a:lvl1pPr>
              <a:defRPr sz="1200">
                <a:latin typeface="Arial" charset="0"/>
              </a:defRPr>
            </a:lvl1pPr>
          </a:lstStyle>
          <a:p>
            <a:pPr>
              <a:defRPr/>
            </a:pPr>
            <a:endParaRPr lang="en-US" altLang="en-US" dirty="0"/>
          </a:p>
        </p:txBody>
      </p:sp>
      <p:sp>
        <p:nvSpPr>
          <p:cNvPr id="10243" name="Rectangle 3"/>
          <p:cNvSpPr>
            <a:spLocks noGrp="1" noChangeArrowheads="1"/>
          </p:cNvSpPr>
          <p:nvPr>
            <p:ph type="dt" sz="quarter" idx="1"/>
          </p:nvPr>
        </p:nvSpPr>
        <p:spPr bwMode="auto">
          <a:xfrm>
            <a:off x="4010025" y="0"/>
            <a:ext cx="3065463" cy="468313"/>
          </a:xfrm>
          <a:prstGeom prst="rect">
            <a:avLst/>
          </a:prstGeom>
          <a:noFill/>
          <a:ln w="9525">
            <a:noFill/>
            <a:miter lim="800000"/>
            <a:headEnd/>
            <a:tailEnd/>
          </a:ln>
          <a:effectLst/>
        </p:spPr>
        <p:txBody>
          <a:bodyPr vert="horz" wrap="square" lIns="93932" tIns="46966" rIns="93932" bIns="46966" numCol="1" anchor="t" anchorCtr="0" compatLnSpc="1">
            <a:prstTxWarp prst="textNoShape">
              <a:avLst/>
            </a:prstTxWarp>
          </a:bodyPr>
          <a:lstStyle>
            <a:lvl1pPr algn="r">
              <a:defRPr sz="1200">
                <a:latin typeface="Arial" charset="0"/>
              </a:defRPr>
            </a:lvl1pPr>
          </a:lstStyle>
          <a:p>
            <a:pPr>
              <a:defRPr/>
            </a:pPr>
            <a:endParaRPr lang="en-US" altLang="en-US" dirty="0"/>
          </a:p>
        </p:txBody>
      </p:sp>
      <p:sp>
        <p:nvSpPr>
          <p:cNvPr id="10244" name="Rectangle 4"/>
          <p:cNvSpPr>
            <a:spLocks noGrp="1" noChangeArrowheads="1"/>
          </p:cNvSpPr>
          <p:nvPr>
            <p:ph type="ftr" sz="quarter" idx="2"/>
          </p:nvPr>
        </p:nvSpPr>
        <p:spPr bwMode="auto">
          <a:xfrm>
            <a:off x="0" y="8893175"/>
            <a:ext cx="3067050" cy="468313"/>
          </a:xfrm>
          <a:prstGeom prst="rect">
            <a:avLst/>
          </a:prstGeom>
          <a:noFill/>
          <a:ln w="9525">
            <a:noFill/>
            <a:miter lim="800000"/>
            <a:headEnd/>
            <a:tailEnd/>
          </a:ln>
          <a:effectLst/>
        </p:spPr>
        <p:txBody>
          <a:bodyPr vert="horz" wrap="square" lIns="93932" tIns="46966" rIns="93932" bIns="46966" numCol="1" anchor="b" anchorCtr="0" compatLnSpc="1">
            <a:prstTxWarp prst="textNoShape">
              <a:avLst/>
            </a:prstTxWarp>
          </a:bodyPr>
          <a:lstStyle>
            <a:lvl1pPr>
              <a:defRPr sz="1200">
                <a:latin typeface="Arial" charset="0"/>
              </a:defRPr>
            </a:lvl1pPr>
          </a:lstStyle>
          <a:p>
            <a:pPr>
              <a:defRPr/>
            </a:pPr>
            <a:endParaRPr lang="en-US" altLang="en-US" dirty="0"/>
          </a:p>
        </p:txBody>
      </p:sp>
      <p:sp>
        <p:nvSpPr>
          <p:cNvPr id="10245" name="Rectangle 5"/>
          <p:cNvSpPr>
            <a:spLocks noGrp="1" noChangeArrowheads="1"/>
          </p:cNvSpPr>
          <p:nvPr>
            <p:ph type="sldNum" sz="quarter" idx="3"/>
          </p:nvPr>
        </p:nvSpPr>
        <p:spPr bwMode="auto">
          <a:xfrm>
            <a:off x="4010025" y="8893175"/>
            <a:ext cx="3065463" cy="468313"/>
          </a:xfrm>
          <a:prstGeom prst="rect">
            <a:avLst/>
          </a:prstGeom>
          <a:noFill/>
          <a:ln w="9525">
            <a:noFill/>
            <a:miter lim="800000"/>
            <a:headEnd/>
            <a:tailEnd/>
          </a:ln>
          <a:effectLst/>
        </p:spPr>
        <p:txBody>
          <a:bodyPr vert="horz" wrap="square" lIns="93932" tIns="46966" rIns="93932" bIns="46966" numCol="1" anchor="b" anchorCtr="0" compatLnSpc="1">
            <a:prstTxWarp prst="textNoShape">
              <a:avLst/>
            </a:prstTxWarp>
          </a:bodyPr>
          <a:lstStyle>
            <a:lvl1pPr algn="r">
              <a:defRPr sz="1200">
                <a:latin typeface="Arial" charset="0"/>
              </a:defRPr>
            </a:lvl1pPr>
          </a:lstStyle>
          <a:p>
            <a:pPr>
              <a:defRPr/>
            </a:pPr>
            <a:fld id="{6881DA01-82B3-471C-B10B-993C77315AB4}" type="slidenum">
              <a:rPr lang="en-US" altLang="en-US"/>
              <a:pPr>
                <a:defRPr/>
              </a:pPr>
              <a:t>‹#›</a:t>
            </a:fld>
            <a:endParaRPr lang="en-US" altLang="en-US" dirty="0"/>
          </a:p>
        </p:txBody>
      </p:sp>
    </p:spTree>
    <p:extLst>
      <p:ext uri="{BB962C8B-B14F-4D97-AF65-F5344CB8AC3E}">
        <p14:creationId xmlns:p14="http://schemas.microsoft.com/office/powerpoint/2010/main" val="42444948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067050" cy="468313"/>
          </a:xfrm>
          <a:prstGeom prst="rect">
            <a:avLst/>
          </a:prstGeom>
          <a:noFill/>
          <a:ln w="9525">
            <a:noFill/>
            <a:miter lim="800000"/>
            <a:headEnd/>
            <a:tailEnd/>
          </a:ln>
          <a:effectLst/>
        </p:spPr>
        <p:txBody>
          <a:bodyPr vert="horz" wrap="square" lIns="93932" tIns="46966" rIns="93932" bIns="46966" numCol="1" anchor="t" anchorCtr="0" compatLnSpc="1">
            <a:prstTxWarp prst="textNoShape">
              <a:avLst/>
            </a:prstTxWarp>
          </a:bodyPr>
          <a:lstStyle>
            <a:lvl1pPr>
              <a:defRPr sz="1200">
                <a:latin typeface="Arial" charset="0"/>
              </a:defRPr>
            </a:lvl1pPr>
          </a:lstStyle>
          <a:p>
            <a:pPr>
              <a:defRPr/>
            </a:pPr>
            <a:endParaRPr lang="en-US" altLang="en-US" dirty="0"/>
          </a:p>
        </p:txBody>
      </p:sp>
      <p:sp>
        <p:nvSpPr>
          <p:cNvPr id="15363" name="Rectangle 3"/>
          <p:cNvSpPr>
            <a:spLocks noGrp="1" noChangeArrowheads="1"/>
          </p:cNvSpPr>
          <p:nvPr>
            <p:ph type="dt" idx="1"/>
          </p:nvPr>
        </p:nvSpPr>
        <p:spPr bwMode="auto">
          <a:xfrm>
            <a:off x="4010025" y="0"/>
            <a:ext cx="3065463" cy="468313"/>
          </a:xfrm>
          <a:prstGeom prst="rect">
            <a:avLst/>
          </a:prstGeom>
          <a:noFill/>
          <a:ln w="9525">
            <a:noFill/>
            <a:miter lim="800000"/>
            <a:headEnd/>
            <a:tailEnd/>
          </a:ln>
          <a:effectLst/>
        </p:spPr>
        <p:txBody>
          <a:bodyPr vert="horz" wrap="square" lIns="93932" tIns="46966" rIns="93932" bIns="46966" numCol="1" anchor="t" anchorCtr="0" compatLnSpc="1">
            <a:prstTxWarp prst="textNoShape">
              <a:avLst/>
            </a:prstTxWarp>
          </a:bodyPr>
          <a:lstStyle>
            <a:lvl1pPr algn="r">
              <a:defRPr sz="1200">
                <a:latin typeface="Arial" charset="0"/>
              </a:defRPr>
            </a:lvl1pPr>
          </a:lstStyle>
          <a:p>
            <a:pPr>
              <a:defRPr/>
            </a:pPr>
            <a:endParaRPr lang="en-US" altLang="en-US" dirty="0"/>
          </a:p>
        </p:txBody>
      </p:sp>
      <p:sp>
        <p:nvSpPr>
          <p:cNvPr id="22532" name="Rectangle 4"/>
          <p:cNvSpPr>
            <a:spLocks noGrp="1" noRot="1" noChangeAspect="1" noChangeArrowheads="1" noTextEdit="1"/>
          </p:cNvSpPr>
          <p:nvPr>
            <p:ph type="sldImg" idx="2"/>
          </p:nvPr>
        </p:nvSpPr>
        <p:spPr bwMode="auto">
          <a:xfrm>
            <a:off x="1196975" y="701675"/>
            <a:ext cx="4683125" cy="35115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5" name="Rectangle 5"/>
          <p:cNvSpPr>
            <a:spLocks noGrp="1" noChangeArrowheads="1"/>
          </p:cNvSpPr>
          <p:nvPr>
            <p:ph type="body" sz="quarter" idx="3"/>
          </p:nvPr>
        </p:nvSpPr>
        <p:spPr bwMode="auto">
          <a:xfrm>
            <a:off x="708025" y="4448175"/>
            <a:ext cx="5661025" cy="4213225"/>
          </a:xfrm>
          <a:prstGeom prst="rect">
            <a:avLst/>
          </a:prstGeom>
          <a:noFill/>
          <a:ln w="9525">
            <a:noFill/>
            <a:miter lim="800000"/>
            <a:headEnd/>
            <a:tailEnd/>
          </a:ln>
          <a:effectLst/>
        </p:spPr>
        <p:txBody>
          <a:bodyPr vert="horz" wrap="square" lIns="93932" tIns="46966" rIns="93932" bIns="4696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366" name="Rectangle 6"/>
          <p:cNvSpPr>
            <a:spLocks noGrp="1" noChangeArrowheads="1"/>
          </p:cNvSpPr>
          <p:nvPr>
            <p:ph type="ftr" sz="quarter" idx="4"/>
          </p:nvPr>
        </p:nvSpPr>
        <p:spPr bwMode="auto">
          <a:xfrm>
            <a:off x="0" y="8893175"/>
            <a:ext cx="3067050" cy="468313"/>
          </a:xfrm>
          <a:prstGeom prst="rect">
            <a:avLst/>
          </a:prstGeom>
          <a:noFill/>
          <a:ln w="9525">
            <a:noFill/>
            <a:miter lim="800000"/>
            <a:headEnd/>
            <a:tailEnd/>
          </a:ln>
          <a:effectLst/>
        </p:spPr>
        <p:txBody>
          <a:bodyPr vert="horz" wrap="square" lIns="93932" tIns="46966" rIns="93932" bIns="46966" numCol="1" anchor="b" anchorCtr="0" compatLnSpc="1">
            <a:prstTxWarp prst="textNoShape">
              <a:avLst/>
            </a:prstTxWarp>
          </a:bodyPr>
          <a:lstStyle>
            <a:lvl1pPr>
              <a:defRPr sz="1200">
                <a:latin typeface="Arial" charset="0"/>
              </a:defRPr>
            </a:lvl1pPr>
          </a:lstStyle>
          <a:p>
            <a:pPr>
              <a:defRPr/>
            </a:pPr>
            <a:endParaRPr lang="en-US" altLang="en-US" dirty="0"/>
          </a:p>
        </p:txBody>
      </p:sp>
      <p:sp>
        <p:nvSpPr>
          <p:cNvPr id="15367" name="Rectangle 7"/>
          <p:cNvSpPr>
            <a:spLocks noGrp="1" noChangeArrowheads="1"/>
          </p:cNvSpPr>
          <p:nvPr>
            <p:ph type="sldNum" sz="quarter" idx="5"/>
          </p:nvPr>
        </p:nvSpPr>
        <p:spPr bwMode="auto">
          <a:xfrm>
            <a:off x="4010025" y="8893175"/>
            <a:ext cx="3065463" cy="468313"/>
          </a:xfrm>
          <a:prstGeom prst="rect">
            <a:avLst/>
          </a:prstGeom>
          <a:noFill/>
          <a:ln w="9525">
            <a:noFill/>
            <a:miter lim="800000"/>
            <a:headEnd/>
            <a:tailEnd/>
          </a:ln>
          <a:effectLst/>
        </p:spPr>
        <p:txBody>
          <a:bodyPr vert="horz" wrap="square" lIns="93932" tIns="46966" rIns="93932" bIns="46966" numCol="1" anchor="b" anchorCtr="0" compatLnSpc="1">
            <a:prstTxWarp prst="textNoShape">
              <a:avLst/>
            </a:prstTxWarp>
          </a:bodyPr>
          <a:lstStyle>
            <a:lvl1pPr algn="r">
              <a:defRPr sz="1200">
                <a:latin typeface="Arial" charset="0"/>
              </a:defRPr>
            </a:lvl1pPr>
          </a:lstStyle>
          <a:p>
            <a:pPr>
              <a:defRPr/>
            </a:pPr>
            <a:fld id="{FD7EED95-015E-46CF-944A-E2457EB8DABF}" type="slidenum">
              <a:rPr lang="en-US" altLang="en-US"/>
              <a:pPr>
                <a:defRPr/>
              </a:pPr>
              <a:t>‹#›</a:t>
            </a:fld>
            <a:endParaRPr lang="en-US" altLang="en-US" dirty="0"/>
          </a:p>
        </p:txBody>
      </p:sp>
    </p:spTree>
    <p:extLst>
      <p:ext uri="{BB962C8B-B14F-4D97-AF65-F5344CB8AC3E}">
        <p14:creationId xmlns:p14="http://schemas.microsoft.com/office/powerpoint/2010/main" val="29097369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234950" algn="l" rtl="0" eaLnBrk="0" fontAlgn="base" hangingPunct="0">
      <a:spcBef>
        <a:spcPct val="30000"/>
      </a:spcBef>
      <a:spcAft>
        <a:spcPct val="0"/>
      </a:spcAft>
      <a:defRPr sz="1200" kern="1200">
        <a:solidFill>
          <a:schemeClr val="tx1"/>
        </a:solidFill>
        <a:latin typeface="Arial" charset="0"/>
        <a:ea typeface="+mn-ea"/>
        <a:cs typeface="Arial" charset="0"/>
      </a:defRPr>
    </a:lvl2pPr>
    <a:lvl3pPr marL="4572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692150" algn="l" rtl="0" eaLnBrk="0" fontAlgn="base" hangingPunct="0">
      <a:spcBef>
        <a:spcPct val="30000"/>
      </a:spcBef>
      <a:spcAft>
        <a:spcPct val="0"/>
      </a:spcAft>
      <a:defRPr sz="1200" kern="1200">
        <a:solidFill>
          <a:schemeClr val="tx1"/>
        </a:solidFill>
        <a:latin typeface="Arial" charset="0"/>
        <a:ea typeface="+mn-ea"/>
        <a:cs typeface="Arial" charset="0"/>
      </a:defRPr>
    </a:lvl4pPr>
    <a:lvl5pPr marL="9144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60413" indent="-292100" eaLnBrk="0" hangingPunct="0">
              <a:spcBef>
                <a:spcPct val="30000"/>
              </a:spcBef>
              <a:defRPr sz="1200">
                <a:solidFill>
                  <a:schemeClr val="tx1"/>
                </a:solidFill>
                <a:latin typeface="Arial" charset="0"/>
                <a:cs typeface="Arial" charset="0"/>
              </a:defRPr>
            </a:lvl2pPr>
            <a:lvl3pPr marL="1171575" indent="-233363" eaLnBrk="0" hangingPunct="0">
              <a:spcBef>
                <a:spcPct val="30000"/>
              </a:spcBef>
              <a:defRPr sz="1200">
                <a:solidFill>
                  <a:schemeClr val="tx1"/>
                </a:solidFill>
                <a:latin typeface="Arial" charset="0"/>
                <a:cs typeface="Arial" charset="0"/>
              </a:defRPr>
            </a:lvl3pPr>
            <a:lvl4pPr marL="1643063" indent="-233363" eaLnBrk="0" hangingPunct="0">
              <a:spcBef>
                <a:spcPct val="30000"/>
              </a:spcBef>
              <a:defRPr sz="1200">
                <a:solidFill>
                  <a:schemeClr val="tx1"/>
                </a:solidFill>
                <a:latin typeface="Arial" charset="0"/>
                <a:cs typeface="Arial" charset="0"/>
              </a:defRPr>
            </a:lvl4pPr>
            <a:lvl5pPr marL="2111375" indent="-233363" eaLnBrk="0" hangingPunct="0">
              <a:spcBef>
                <a:spcPct val="30000"/>
              </a:spcBef>
              <a:defRPr sz="1200">
                <a:solidFill>
                  <a:schemeClr val="tx1"/>
                </a:solidFill>
                <a:latin typeface="Arial" charset="0"/>
                <a:cs typeface="Arial" charset="0"/>
              </a:defRPr>
            </a:lvl5pPr>
            <a:lvl6pPr marL="2568575" indent="-233363" eaLnBrk="0" fontAlgn="base" hangingPunct="0">
              <a:spcBef>
                <a:spcPct val="30000"/>
              </a:spcBef>
              <a:spcAft>
                <a:spcPct val="0"/>
              </a:spcAft>
              <a:defRPr sz="1200">
                <a:solidFill>
                  <a:schemeClr val="tx1"/>
                </a:solidFill>
                <a:latin typeface="Arial" charset="0"/>
                <a:cs typeface="Arial" charset="0"/>
              </a:defRPr>
            </a:lvl6pPr>
            <a:lvl7pPr marL="3025775" indent="-233363" eaLnBrk="0" fontAlgn="base" hangingPunct="0">
              <a:spcBef>
                <a:spcPct val="30000"/>
              </a:spcBef>
              <a:spcAft>
                <a:spcPct val="0"/>
              </a:spcAft>
              <a:defRPr sz="1200">
                <a:solidFill>
                  <a:schemeClr val="tx1"/>
                </a:solidFill>
                <a:latin typeface="Arial" charset="0"/>
                <a:cs typeface="Arial" charset="0"/>
              </a:defRPr>
            </a:lvl7pPr>
            <a:lvl8pPr marL="3482975" indent="-233363" eaLnBrk="0" fontAlgn="base" hangingPunct="0">
              <a:spcBef>
                <a:spcPct val="30000"/>
              </a:spcBef>
              <a:spcAft>
                <a:spcPct val="0"/>
              </a:spcAft>
              <a:defRPr sz="1200">
                <a:solidFill>
                  <a:schemeClr val="tx1"/>
                </a:solidFill>
                <a:latin typeface="Arial" charset="0"/>
                <a:cs typeface="Arial" charset="0"/>
              </a:defRPr>
            </a:lvl8pPr>
            <a:lvl9pPr marL="3940175" indent="-233363"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52A38ECF-411F-48E0-B04D-08D68377C855}" type="slidenum">
              <a:rPr lang="en-US" altLang="en-US" smtClean="0"/>
              <a:pPr eaLnBrk="1" hangingPunct="1">
                <a:spcBef>
                  <a:spcPct val="0"/>
                </a:spcBef>
              </a:pPr>
              <a:t>1</a:t>
            </a:fld>
            <a:endParaRPr lang="en-US" altLang="en-US" dirty="0" smtClean="0"/>
          </a:p>
        </p:txBody>
      </p:sp>
      <p:sp>
        <p:nvSpPr>
          <p:cNvPr id="23555" name="Rectangle 2"/>
          <p:cNvSpPr>
            <a:spLocks noGrp="1" noRot="1" noChangeAspect="1" noChangeArrowheads="1" noTextEdit="1"/>
          </p:cNvSpPr>
          <p:nvPr>
            <p:ph type="sldImg"/>
          </p:nvPr>
        </p:nvSpPr>
        <p:spPr>
          <a:ln/>
        </p:spPr>
      </p:sp>
      <p:sp>
        <p:nvSpPr>
          <p:cNvPr id="23556" name="Notes Placeholder 1"/>
          <p:cNvSpPr>
            <a:spLocks noGrp="1"/>
          </p:cNvSpPr>
          <p:nvPr/>
        </p:nvSpPr>
        <p:spPr bwMode="auto">
          <a:xfrm>
            <a:off x="708025" y="4448175"/>
            <a:ext cx="5661025" cy="421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32" tIns="46966" rIns="93932" bIns="46966"/>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4010025" y="8893175"/>
            <a:ext cx="306546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32" tIns="46966" rIns="93932" bIns="46966"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9C701015-97B8-4230-91A1-EA4EF1110085}" type="slidenum">
              <a:rPr lang="en-US" altLang="en-US"/>
              <a:pPr algn="r" eaLnBrk="1" hangingPunct="1">
                <a:spcBef>
                  <a:spcPct val="0"/>
                </a:spcBef>
              </a:pPr>
              <a:t>13</a:t>
            </a:fld>
            <a:endParaRPr lang="en-US" alt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altLang="en-US" sz="1000" dirty="0" smtClean="0"/>
              <a:t>When there is to be a Table Topics contest (usually in the Spring), make sure the Table Topics contest master knows to write three possible TT questions, and that you will choose the question.</a:t>
            </a:r>
          </a:p>
          <a:p>
            <a:pPr eaLnBrk="1" hangingPunct="1">
              <a:lnSpc>
                <a:spcPct val="90000"/>
              </a:lnSpc>
            </a:pPr>
            <a:endParaRPr lang="en-US" altLang="en-US" sz="1000" dirty="0" smtClean="0"/>
          </a:p>
          <a:p>
            <a:pPr eaLnBrk="1" hangingPunct="1">
              <a:lnSpc>
                <a:spcPct val="90000"/>
              </a:lnSpc>
            </a:pPr>
            <a:r>
              <a:rPr lang="en-US" altLang="en-US" sz="1000" dirty="0" smtClean="0"/>
              <a:t>Make folders (two-pocket, or manila) containing proper paperwork for the following players:</a:t>
            </a:r>
          </a:p>
          <a:p>
            <a:pPr eaLnBrk="1" hangingPunct="1">
              <a:lnSpc>
                <a:spcPct val="90000"/>
              </a:lnSpc>
              <a:buFontTx/>
              <a:buChar char="•"/>
            </a:pPr>
            <a:r>
              <a:rPr lang="en-US" altLang="en-US" sz="1000" dirty="0" smtClean="0"/>
              <a:t> Each judge.  Contents:  Judge Guide and Ballot (original!), written copy of Judge briefing, copy of “Being an Effective Judge”, two envelopes pre-labeled with contest names, and any certificate and/or gift.</a:t>
            </a:r>
          </a:p>
          <a:p>
            <a:pPr eaLnBrk="1" hangingPunct="1">
              <a:lnSpc>
                <a:spcPct val="90000"/>
              </a:lnSpc>
              <a:buFontTx/>
              <a:buChar char="•"/>
            </a:pPr>
            <a:r>
              <a:rPr lang="en-US" altLang="en-US" sz="1000" dirty="0" smtClean="0"/>
              <a:t> The one Tiebreaker judge.  Contents: Same as for a judge except the Judge ballot is replaced by the Tiebreaker Judge Guide and Ballot.  Also include two small envelopes, one for each contest with the contest name on the outside.  Instruct the Tiebreaker Judge to put the ballot into the envelope for that contest, seal the envelope, and hand the envelope only to you.  </a:t>
            </a:r>
            <a:r>
              <a:rPr lang="en-US" altLang="en-US" sz="1000" i="1" u="sng" dirty="0" smtClean="0"/>
              <a:t>The Tiebreaker judge is not to attend the judge briefing</a:t>
            </a:r>
            <a:r>
              <a:rPr lang="en-US" altLang="en-US" sz="1000" u="sng" dirty="0" smtClean="0"/>
              <a:t>.</a:t>
            </a:r>
          </a:p>
          <a:p>
            <a:pPr eaLnBrk="1" hangingPunct="1">
              <a:lnSpc>
                <a:spcPct val="90000"/>
              </a:lnSpc>
              <a:buFontTx/>
              <a:buChar char="•"/>
            </a:pPr>
            <a:r>
              <a:rPr lang="en-US" altLang="en-US" sz="1000" dirty="0" smtClean="0"/>
              <a:t> Contest toastmasters.  Contents:  Copy of “Contest Masters” briefing, and enough “Notification of Winner Form for Each Contestant” forms for each contestant plus one spare.</a:t>
            </a:r>
          </a:p>
          <a:p>
            <a:pPr eaLnBrk="1" hangingPunct="1">
              <a:lnSpc>
                <a:spcPct val="90000"/>
              </a:lnSpc>
              <a:buFontTx/>
              <a:buChar char="•"/>
            </a:pPr>
            <a:r>
              <a:rPr lang="en-US" altLang="en-US" sz="1000" dirty="0" smtClean="0"/>
              <a:t> Timers.  Contents:  Five timing sheets (two for each contest plus one spare), contest rulebook with highlighting of the timing rules that you want the timer to read.  Alternatively, one sheet for each contest with what should be read.</a:t>
            </a:r>
          </a:p>
          <a:p>
            <a:pPr eaLnBrk="1" hangingPunct="1">
              <a:lnSpc>
                <a:spcPct val="90000"/>
              </a:lnSpc>
              <a:buFontTx/>
              <a:buChar char="•"/>
            </a:pPr>
            <a:r>
              <a:rPr lang="en-US" altLang="en-US" sz="1000" dirty="0" smtClean="0"/>
              <a:t> Ballot counters.  Contents:  three “Counters Tally Sheet” forms (one for each contest and one spare; for a contest with more than 10 judges you will need two tally sheets for each contest plus two spares).  You will keep this.  During the contest, you will write the judge names and the contestant names on the tally sheet for that contest.  </a:t>
            </a:r>
          </a:p>
          <a:p>
            <a:pPr eaLnBrk="1" hangingPunct="1">
              <a:lnSpc>
                <a:spcPct val="90000"/>
              </a:lnSpc>
              <a:buFontTx/>
              <a:buChar char="•"/>
            </a:pPr>
            <a:r>
              <a:rPr lang="en-US" altLang="en-US" sz="1000" dirty="0" smtClean="0"/>
              <a:t> At the completion of the contest, you will get the two timing sheets for the contest and place them in this folder.  You will watch the tellers so that you know when all the judge ballots have been collected.  You may choose to collect some of the ballots yourself.  Collect the sealed envelope from the tiebreaker judge as inconspicuously as possible.  Once all ballots have been collected, signal the contest toastmaster.  Then leave with the counters to count the ballots.  (You will have instructed the first contest’s toastmaster that there should be no interviews, unless no contestant is in the second contest.)</a:t>
            </a:r>
          </a:p>
          <a:p>
            <a:pPr eaLnBrk="1" hangingPunct="1">
              <a:lnSpc>
                <a:spcPct val="90000"/>
              </a:lnSpc>
              <a:buFontTx/>
              <a:buChar char="•"/>
            </a:pPr>
            <a:endParaRPr lang="en-US" altLang="en-US" sz="1000" dirty="0" smtClean="0"/>
          </a:p>
          <a:p>
            <a:pPr eaLnBrk="1" hangingPunct="1">
              <a:lnSpc>
                <a:spcPct val="90000"/>
              </a:lnSpc>
            </a:pPr>
            <a:endParaRPr lang="en-US" altLang="en-US" sz="1000"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60413" indent="-292100" eaLnBrk="0" hangingPunct="0">
              <a:spcBef>
                <a:spcPct val="30000"/>
              </a:spcBef>
              <a:defRPr sz="1200">
                <a:solidFill>
                  <a:schemeClr val="tx1"/>
                </a:solidFill>
                <a:latin typeface="Arial" charset="0"/>
                <a:cs typeface="Arial" charset="0"/>
              </a:defRPr>
            </a:lvl2pPr>
            <a:lvl3pPr marL="1171575" indent="-233363" eaLnBrk="0" hangingPunct="0">
              <a:spcBef>
                <a:spcPct val="30000"/>
              </a:spcBef>
              <a:defRPr sz="1200">
                <a:solidFill>
                  <a:schemeClr val="tx1"/>
                </a:solidFill>
                <a:latin typeface="Arial" charset="0"/>
                <a:cs typeface="Arial" charset="0"/>
              </a:defRPr>
            </a:lvl3pPr>
            <a:lvl4pPr marL="1643063" indent="-233363" eaLnBrk="0" hangingPunct="0">
              <a:spcBef>
                <a:spcPct val="30000"/>
              </a:spcBef>
              <a:defRPr sz="1200">
                <a:solidFill>
                  <a:schemeClr val="tx1"/>
                </a:solidFill>
                <a:latin typeface="Arial" charset="0"/>
                <a:cs typeface="Arial" charset="0"/>
              </a:defRPr>
            </a:lvl4pPr>
            <a:lvl5pPr marL="2111375" indent="-233363" eaLnBrk="0" hangingPunct="0">
              <a:spcBef>
                <a:spcPct val="30000"/>
              </a:spcBef>
              <a:defRPr sz="1200">
                <a:solidFill>
                  <a:schemeClr val="tx1"/>
                </a:solidFill>
                <a:latin typeface="Arial" charset="0"/>
                <a:cs typeface="Arial" charset="0"/>
              </a:defRPr>
            </a:lvl5pPr>
            <a:lvl6pPr marL="2568575" indent="-233363" eaLnBrk="0" fontAlgn="base" hangingPunct="0">
              <a:spcBef>
                <a:spcPct val="30000"/>
              </a:spcBef>
              <a:spcAft>
                <a:spcPct val="0"/>
              </a:spcAft>
              <a:defRPr sz="1200">
                <a:solidFill>
                  <a:schemeClr val="tx1"/>
                </a:solidFill>
                <a:latin typeface="Arial" charset="0"/>
                <a:cs typeface="Arial" charset="0"/>
              </a:defRPr>
            </a:lvl6pPr>
            <a:lvl7pPr marL="3025775" indent="-233363" eaLnBrk="0" fontAlgn="base" hangingPunct="0">
              <a:spcBef>
                <a:spcPct val="30000"/>
              </a:spcBef>
              <a:spcAft>
                <a:spcPct val="0"/>
              </a:spcAft>
              <a:defRPr sz="1200">
                <a:solidFill>
                  <a:schemeClr val="tx1"/>
                </a:solidFill>
                <a:latin typeface="Arial" charset="0"/>
                <a:cs typeface="Arial" charset="0"/>
              </a:defRPr>
            </a:lvl7pPr>
            <a:lvl8pPr marL="3482975" indent="-233363" eaLnBrk="0" fontAlgn="base" hangingPunct="0">
              <a:spcBef>
                <a:spcPct val="30000"/>
              </a:spcBef>
              <a:spcAft>
                <a:spcPct val="0"/>
              </a:spcAft>
              <a:defRPr sz="1200">
                <a:solidFill>
                  <a:schemeClr val="tx1"/>
                </a:solidFill>
                <a:latin typeface="Arial" charset="0"/>
                <a:cs typeface="Arial" charset="0"/>
              </a:defRPr>
            </a:lvl8pPr>
            <a:lvl9pPr marL="3940175" indent="-233363"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A96F7139-C385-491A-8C03-BA33AC6BD299}" type="slidenum">
              <a:rPr lang="en-US" altLang="en-US" smtClean="0"/>
              <a:pPr eaLnBrk="1" hangingPunct="1">
                <a:spcBef>
                  <a:spcPct val="0"/>
                </a:spcBef>
              </a:pPr>
              <a:t>14</a:t>
            </a:fld>
            <a:endParaRPr lang="en-US" altLang="en-US" dirty="0"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altLang="en-US" sz="800" u="sng" dirty="0" smtClean="0"/>
              <a:t>Contest toastmaster</a:t>
            </a:r>
            <a:r>
              <a:rPr lang="en-US" altLang="en-US" sz="800" dirty="0" smtClean="0"/>
              <a:t> briefing is on page 4 (numbers at top right corner) of 9-page “Chief judge’s briefing notes” handout.  (Soft copy available by email from Diana Dee.)  </a:t>
            </a:r>
            <a:r>
              <a:rPr lang="en-US" altLang="en-US" sz="800" b="1" dirty="0" smtClean="0"/>
              <a:t>Most important items</a:t>
            </a:r>
            <a:r>
              <a:rPr lang="en-US" altLang="en-US" sz="800" dirty="0" smtClean="0"/>
              <a:t>:</a:t>
            </a:r>
          </a:p>
          <a:p>
            <a:pPr eaLnBrk="1" hangingPunct="1">
              <a:lnSpc>
                <a:spcPct val="80000"/>
              </a:lnSpc>
              <a:buFontTx/>
              <a:buChar char="•"/>
            </a:pPr>
            <a:r>
              <a:rPr lang="en-US" altLang="en-US" sz="800" dirty="0" smtClean="0"/>
              <a:t>Eligibility.  Check that Contest Chair (CC) has checked eligibility for all contestants.</a:t>
            </a:r>
          </a:p>
          <a:p>
            <a:pPr eaLnBrk="1" hangingPunct="1">
              <a:lnSpc>
                <a:spcPct val="80000"/>
              </a:lnSpc>
              <a:buFontTx/>
              <a:buChar char="•"/>
            </a:pPr>
            <a:r>
              <a:rPr lang="en-US" altLang="en-US" sz="800" dirty="0" smtClean="0"/>
              <a:t>Prop setup for contestants.  (Speech Contest Rulebook: “Contestants are responsible for arranging their preferred setup of … equipment in a quiet manner before being introduced by the Toastmaster.” pg. 8)</a:t>
            </a:r>
          </a:p>
          <a:p>
            <a:pPr eaLnBrk="1" hangingPunct="1">
              <a:lnSpc>
                <a:spcPct val="80000"/>
              </a:lnSpc>
              <a:buFontTx/>
              <a:buChar char="•"/>
            </a:pPr>
            <a:r>
              <a:rPr lang="en-US" altLang="en-US" sz="800" dirty="0" smtClean="0"/>
              <a:t>How to introduce each speaker.</a:t>
            </a:r>
          </a:p>
          <a:p>
            <a:pPr eaLnBrk="1" hangingPunct="1">
              <a:lnSpc>
                <a:spcPct val="80000"/>
              </a:lnSpc>
              <a:buFontTx/>
              <a:buChar char="•"/>
            </a:pPr>
            <a:r>
              <a:rPr lang="en-US" altLang="en-US" sz="800" dirty="0" smtClean="0"/>
              <a:t>TT master:  CJ or CC should pick the question.</a:t>
            </a:r>
          </a:p>
          <a:p>
            <a:pPr eaLnBrk="1" hangingPunct="1">
              <a:lnSpc>
                <a:spcPct val="80000"/>
              </a:lnSpc>
              <a:buFontTx/>
              <a:buChar char="•"/>
            </a:pPr>
            <a:r>
              <a:rPr lang="en-US" altLang="en-US" sz="800" dirty="0" smtClean="0"/>
              <a:t>1-minute of silence between contestants.  At end, </a:t>
            </a:r>
            <a:r>
              <a:rPr lang="en-US" altLang="en-US" sz="800" b="1" dirty="0" smtClean="0"/>
              <a:t>as much time as it takes</a:t>
            </a:r>
            <a:r>
              <a:rPr lang="en-US" altLang="en-US" sz="800" dirty="0" smtClean="0"/>
              <a:t> for all ballots to be collected.</a:t>
            </a:r>
          </a:p>
          <a:p>
            <a:pPr eaLnBrk="1" hangingPunct="1">
              <a:lnSpc>
                <a:spcPct val="80000"/>
              </a:lnSpc>
              <a:buFontTx/>
              <a:buChar char="•"/>
            </a:pPr>
            <a:r>
              <a:rPr lang="en-US" altLang="en-US" sz="800" dirty="0" smtClean="0"/>
              <a:t>First contest – when </a:t>
            </a:r>
            <a:r>
              <a:rPr lang="en-US" altLang="en-US" sz="800" b="1" dirty="0" smtClean="0"/>
              <a:t>not</a:t>
            </a:r>
            <a:r>
              <a:rPr lang="en-US" altLang="en-US" sz="800" dirty="0" smtClean="0"/>
              <a:t> to interview contestants.</a:t>
            </a:r>
          </a:p>
          <a:p>
            <a:pPr eaLnBrk="1" hangingPunct="1">
              <a:lnSpc>
                <a:spcPct val="80000"/>
              </a:lnSpc>
              <a:buFontTx/>
              <a:buChar char="•"/>
            </a:pPr>
            <a:endParaRPr lang="en-US" altLang="en-US" sz="800" dirty="0" smtClean="0"/>
          </a:p>
          <a:p>
            <a:pPr eaLnBrk="1" hangingPunct="1">
              <a:lnSpc>
                <a:spcPct val="80000"/>
              </a:lnSpc>
            </a:pPr>
            <a:r>
              <a:rPr lang="en-US" altLang="en-US" sz="800" u="sng" dirty="0" smtClean="0"/>
              <a:t>Timers</a:t>
            </a:r>
            <a:r>
              <a:rPr lang="en-US" altLang="en-US" sz="800" dirty="0" smtClean="0"/>
              <a:t>.  Page 2 of briefing notes.  </a:t>
            </a:r>
          </a:p>
          <a:p>
            <a:pPr eaLnBrk="1" hangingPunct="1">
              <a:lnSpc>
                <a:spcPct val="80000"/>
              </a:lnSpc>
              <a:buFontTx/>
              <a:buChar char="•"/>
            </a:pPr>
            <a:r>
              <a:rPr lang="en-US" altLang="en-US" sz="800" dirty="0" smtClean="0"/>
              <a:t>Turn off each light when next one goes on; turn off all lights before contestant begins.</a:t>
            </a:r>
          </a:p>
          <a:p>
            <a:pPr eaLnBrk="1" hangingPunct="1">
              <a:lnSpc>
                <a:spcPct val="80000"/>
              </a:lnSpc>
              <a:buFontTx/>
              <a:buChar char="•"/>
            </a:pPr>
            <a:r>
              <a:rPr lang="en-US" altLang="en-US" sz="800" dirty="0" smtClean="0"/>
              <a:t>One timing form per contest.</a:t>
            </a:r>
          </a:p>
          <a:p>
            <a:pPr eaLnBrk="1" hangingPunct="1">
              <a:lnSpc>
                <a:spcPct val="80000"/>
              </a:lnSpc>
              <a:buFontTx/>
              <a:buChar char="•"/>
            </a:pPr>
            <a:r>
              <a:rPr lang="en-US" altLang="en-US" sz="800" dirty="0" smtClean="0"/>
              <a:t>What to read from the rule book.</a:t>
            </a:r>
          </a:p>
          <a:p>
            <a:pPr eaLnBrk="1" hangingPunct="1">
              <a:lnSpc>
                <a:spcPct val="80000"/>
              </a:lnSpc>
            </a:pPr>
            <a:endParaRPr lang="en-US" altLang="en-US" sz="800" dirty="0" smtClean="0"/>
          </a:p>
          <a:p>
            <a:pPr eaLnBrk="1" hangingPunct="1">
              <a:lnSpc>
                <a:spcPct val="80000"/>
              </a:lnSpc>
            </a:pPr>
            <a:r>
              <a:rPr lang="en-US" altLang="en-US" sz="800" u="sng" dirty="0" smtClean="0"/>
              <a:t>Sergeant at Arms</a:t>
            </a:r>
            <a:r>
              <a:rPr lang="en-US" altLang="en-US" sz="800" dirty="0" smtClean="0"/>
              <a:t>.  Page 2 of briefing notes.</a:t>
            </a:r>
          </a:p>
          <a:p>
            <a:pPr eaLnBrk="1" hangingPunct="1">
              <a:lnSpc>
                <a:spcPct val="80000"/>
              </a:lnSpc>
              <a:buFontTx/>
              <a:buChar char="•"/>
            </a:pPr>
            <a:r>
              <a:rPr lang="en-US" altLang="en-US" sz="800" dirty="0" smtClean="0"/>
              <a:t>Evaluation and Table Topics contests:  Approve area where contestants will wait.</a:t>
            </a:r>
          </a:p>
          <a:p>
            <a:pPr eaLnBrk="1" hangingPunct="1">
              <a:lnSpc>
                <a:spcPct val="80000"/>
              </a:lnSpc>
              <a:buFontTx/>
              <a:buChar char="•"/>
            </a:pPr>
            <a:r>
              <a:rPr lang="en-US" altLang="en-US" sz="800" dirty="0" smtClean="0"/>
              <a:t>Evaluation contest:  When contestant notes returned.  </a:t>
            </a:r>
          </a:p>
          <a:p>
            <a:pPr eaLnBrk="1" hangingPunct="1">
              <a:lnSpc>
                <a:spcPct val="80000"/>
              </a:lnSpc>
              <a:buFontTx/>
              <a:buChar char="•"/>
            </a:pPr>
            <a:r>
              <a:rPr lang="en-US" altLang="en-US" sz="800" dirty="0" smtClean="0"/>
              <a:t>Coordination of when next contestant is brought to speaking area.</a:t>
            </a:r>
          </a:p>
          <a:p>
            <a:pPr eaLnBrk="1" hangingPunct="1">
              <a:lnSpc>
                <a:spcPct val="80000"/>
              </a:lnSpc>
            </a:pPr>
            <a:endParaRPr lang="en-US" altLang="en-US" sz="800" dirty="0" smtClean="0"/>
          </a:p>
          <a:p>
            <a:pPr eaLnBrk="1" hangingPunct="1">
              <a:lnSpc>
                <a:spcPct val="80000"/>
              </a:lnSpc>
            </a:pPr>
            <a:r>
              <a:rPr lang="en-US" altLang="en-US" sz="800" u="sng" dirty="0" smtClean="0"/>
              <a:t>Tellers</a:t>
            </a:r>
            <a:r>
              <a:rPr lang="en-US" altLang="en-US" sz="800" dirty="0" smtClean="0"/>
              <a:t>.  Page 2 of briefing notes.</a:t>
            </a:r>
          </a:p>
          <a:p>
            <a:pPr eaLnBrk="1" hangingPunct="1">
              <a:lnSpc>
                <a:spcPct val="80000"/>
              </a:lnSpc>
              <a:buFontTx/>
              <a:buChar char="•"/>
            </a:pPr>
            <a:r>
              <a:rPr lang="en-US" altLang="en-US" sz="800" dirty="0" smtClean="0"/>
              <a:t>What they should do after last contestant speaks.</a:t>
            </a:r>
          </a:p>
          <a:p>
            <a:pPr eaLnBrk="1" hangingPunct="1">
              <a:lnSpc>
                <a:spcPct val="80000"/>
              </a:lnSpc>
            </a:pPr>
            <a:endParaRPr lang="en-US" altLang="en-US" sz="800" dirty="0" smtClean="0"/>
          </a:p>
          <a:p>
            <a:pPr eaLnBrk="1" hangingPunct="1">
              <a:lnSpc>
                <a:spcPct val="80000"/>
              </a:lnSpc>
            </a:pPr>
            <a:r>
              <a:rPr lang="en-US" altLang="en-US" sz="800" u="sng" dirty="0" smtClean="0"/>
              <a:t>Announcer of Results</a:t>
            </a:r>
            <a:r>
              <a:rPr lang="en-US" altLang="en-US" sz="800" dirty="0" smtClean="0"/>
              <a:t>.  Page 2 of briefing notes.</a:t>
            </a:r>
          </a:p>
          <a:p>
            <a:pPr eaLnBrk="1" hangingPunct="1">
              <a:lnSpc>
                <a:spcPct val="80000"/>
              </a:lnSpc>
              <a:buFontTx/>
              <a:buChar char="•"/>
            </a:pPr>
            <a:r>
              <a:rPr lang="en-US" altLang="en-US" sz="800" dirty="0" smtClean="0"/>
              <a:t>Make sure the results announcer knows what form he/she will be receiving.  Form may say “A contestant was disqualified due to time.”</a:t>
            </a:r>
          </a:p>
          <a:p>
            <a:pPr eaLnBrk="1" hangingPunct="1">
              <a:lnSpc>
                <a:spcPct val="80000"/>
              </a:lnSpc>
            </a:pPr>
            <a:endParaRPr lang="en-US" altLang="en-US" sz="800" dirty="0" smtClean="0"/>
          </a:p>
          <a:p>
            <a:pPr eaLnBrk="1" hangingPunct="1">
              <a:lnSpc>
                <a:spcPct val="80000"/>
              </a:lnSpc>
            </a:pPr>
            <a:r>
              <a:rPr lang="en-US" altLang="en-US" sz="800" u="sng" dirty="0" smtClean="0"/>
              <a:t>Judges</a:t>
            </a:r>
            <a:r>
              <a:rPr lang="en-US" altLang="en-US" sz="800" dirty="0" smtClean="0"/>
              <a:t>.  Page 5 of briefing notes.</a:t>
            </a:r>
          </a:p>
          <a:p>
            <a:pPr eaLnBrk="1" hangingPunct="1">
              <a:lnSpc>
                <a:spcPct val="80000"/>
              </a:lnSpc>
              <a:buFontTx/>
              <a:buChar char="•"/>
            </a:pPr>
            <a:r>
              <a:rPr lang="en-US" altLang="en-US" sz="800" dirty="0" smtClean="0"/>
              <a:t>Everything on this list is important.</a:t>
            </a:r>
          </a:p>
          <a:p>
            <a:pPr eaLnBrk="1" hangingPunct="1">
              <a:lnSpc>
                <a:spcPct val="80000"/>
              </a:lnSpc>
              <a:buFontTx/>
              <a:buChar char="•"/>
            </a:pPr>
            <a:r>
              <a:rPr lang="en-US" altLang="en-US" sz="800" dirty="0" smtClean="0"/>
              <a:t>Review the judging criteria for each contest.</a:t>
            </a:r>
          </a:p>
          <a:p>
            <a:pPr eaLnBrk="1" hangingPunct="1">
              <a:lnSpc>
                <a:spcPct val="80000"/>
              </a:lnSpc>
            </a:pPr>
            <a:endParaRPr lang="en-US" altLang="en-US" sz="800"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60413" indent="-292100" eaLnBrk="0" hangingPunct="0">
              <a:spcBef>
                <a:spcPct val="30000"/>
              </a:spcBef>
              <a:defRPr sz="1200">
                <a:solidFill>
                  <a:schemeClr val="tx1"/>
                </a:solidFill>
                <a:latin typeface="Arial" charset="0"/>
                <a:cs typeface="Arial" charset="0"/>
              </a:defRPr>
            </a:lvl2pPr>
            <a:lvl3pPr marL="1171575" indent="-233363" eaLnBrk="0" hangingPunct="0">
              <a:spcBef>
                <a:spcPct val="30000"/>
              </a:spcBef>
              <a:defRPr sz="1200">
                <a:solidFill>
                  <a:schemeClr val="tx1"/>
                </a:solidFill>
                <a:latin typeface="Arial" charset="0"/>
                <a:cs typeface="Arial" charset="0"/>
              </a:defRPr>
            </a:lvl3pPr>
            <a:lvl4pPr marL="1643063" indent="-233363" eaLnBrk="0" hangingPunct="0">
              <a:spcBef>
                <a:spcPct val="30000"/>
              </a:spcBef>
              <a:defRPr sz="1200">
                <a:solidFill>
                  <a:schemeClr val="tx1"/>
                </a:solidFill>
                <a:latin typeface="Arial" charset="0"/>
                <a:cs typeface="Arial" charset="0"/>
              </a:defRPr>
            </a:lvl4pPr>
            <a:lvl5pPr marL="2111375" indent="-233363" eaLnBrk="0" hangingPunct="0">
              <a:spcBef>
                <a:spcPct val="30000"/>
              </a:spcBef>
              <a:defRPr sz="1200">
                <a:solidFill>
                  <a:schemeClr val="tx1"/>
                </a:solidFill>
                <a:latin typeface="Arial" charset="0"/>
                <a:cs typeface="Arial" charset="0"/>
              </a:defRPr>
            </a:lvl5pPr>
            <a:lvl6pPr marL="2568575" indent="-233363" eaLnBrk="0" fontAlgn="base" hangingPunct="0">
              <a:spcBef>
                <a:spcPct val="30000"/>
              </a:spcBef>
              <a:spcAft>
                <a:spcPct val="0"/>
              </a:spcAft>
              <a:defRPr sz="1200">
                <a:solidFill>
                  <a:schemeClr val="tx1"/>
                </a:solidFill>
                <a:latin typeface="Arial" charset="0"/>
                <a:cs typeface="Arial" charset="0"/>
              </a:defRPr>
            </a:lvl6pPr>
            <a:lvl7pPr marL="3025775" indent="-233363" eaLnBrk="0" fontAlgn="base" hangingPunct="0">
              <a:spcBef>
                <a:spcPct val="30000"/>
              </a:spcBef>
              <a:spcAft>
                <a:spcPct val="0"/>
              </a:spcAft>
              <a:defRPr sz="1200">
                <a:solidFill>
                  <a:schemeClr val="tx1"/>
                </a:solidFill>
                <a:latin typeface="Arial" charset="0"/>
                <a:cs typeface="Arial" charset="0"/>
              </a:defRPr>
            </a:lvl7pPr>
            <a:lvl8pPr marL="3482975" indent="-233363" eaLnBrk="0" fontAlgn="base" hangingPunct="0">
              <a:spcBef>
                <a:spcPct val="30000"/>
              </a:spcBef>
              <a:spcAft>
                <a:spcPct val="0"/>
              </a:spcAft>
              <a:defRPr sz="1200">
                <a:solidFill>
                  <a:schemeClr val="tx1"/>
                </a:solidFill>
                <a:latin typeface="Arial" charset="0"/>
                <a:cs typeface="Arial" charset="0"/>
              </a:defRPr>
            </a:lvl8pPr>
            <a:lvl9pPr marL="3940175" indent="-233363"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A040C29F-9811-4993-9A3C-3005D5D3C2DA}" type="slidenum">
              <a:rPr lang="en-US" altLang="en-US" smtClean="0"/>
              <a:pPr eaLnBrk="1" hangingPunct="1">
                <a:spcBef>
                  <a:spcPct val="0"/>
                </a:spcBef>
              </a:pPr>
              <a:t>15</a:t>
            </a:fld>
            <a:endParaRPr lang="en-US" altLang="en-US" dirty="0"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708025" y="4473575"/>
            <a:ext cx="5661025" cy="4213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000" dirty="0" smtClean="0"/>
              <a:t>During the contest</a:t>
            </a:r>
          </a:p>
          <a:p>
            <a:pPr eaLnBrk="1" hangingPunct="1"/>
            <a:r>
              <a:rPr lang="en-US" altLang="en-US" sz="1000" dirty="0" smtClean="0"/>
              <a:t>	See the checklist on pg. 3 of the briefing notes.</a:t>
            </a:r>
          </a:p>
          <a:p>
            <a:pPr eaLnBrk="1" hangingPunct="1"/>
            <a:r>
              <a:rPr lang="en-US" altLang="en-US" sz="1000" dirty="0" smtClean="0"/>
              <a:t>	Check that the contest master is doing everything correctly.</a:t>
            </a:r>
          </a:p>
          <a:p>
            <a:pPr eaLnBrk="1" hangingPunct="1"/>
            <a:r>
              <a:rPr lang="en-US" altLang="en-US" sz="1000" dirty="0" smtClean="0"/>
              <a:t>	Check that the timing lights are being operated correctly.</a:t>
            </a:r>
          </a:p>
          <a:p>
            <a:pPr eaLnBrk="1" hangingPunct="1"/>
            <a:endParaRPr lang="en-US" altLang="en-US" sz="1000"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4010025" y="8893175"/>
            <a:ext cx="306546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32" tIns="46966" rIns="93932" bIns="46966"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89B41DC6-6360-4380-9FA1-4F43DCB7E03E}" type="slidenum">
              <a:rPr lang="en-US" altLang="en-US"/>
              <a:pPr algn="r" eaLnBrk="1" hangingPunct="1">
                <a:spcBef>
                  <a:spcPct val="0"/>
                </a:spcBef>
              </a:pPr>
              <a:t>16</a:t>
            </a:fld>
            <a:endParaRPr lang="en-US" altLang="en-US" dirty="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000" dirty="0" smtClean="0"/>
              <a:t>After each contest</a:t>
            </a:r>
          </a:p>
          <a:p>
            <a:pPr eaLnBrk="1" hangingPunct="1"/>
            <a:r>
              <a:rPr lang="en-US" altLang="en-US" sz="1000" dirty="0" smtClean="0"/>
              <a:t>	See the checklist on pg. 3 of the briefing notes.</a:t>
            </a:r>
          </a:p>
          <a:p>
            <a:pPr eaLnBrk="1" hangingPunct="1"/>
            <a:r>
              <a:rPr lang="en-US" altLang="en-US" sz="1000" dirty="0" smtClean="0"/>
              <a:t>	Collect timer forms.  Collect tiebreaker ballot.</a:t>
            </a:r>
          </a:p>
          <a:p>
            <a:pPr eaLnBrk="1" hangingPunct="1"/>
            <a:r>
              <a:rPr lang="en-US" altLang="en-US" sz="1000" dirty="0" smtClean="0"/>
              <a:t>	Tellers should collect all judge ballots.</a:t>
            </a:r>
          </a:p>
          <a:p>
            <a:pPr eaLnBrk="1" hangingPunct="1"/>
            <a:r>
              <a:rPr lang="en-US" altLang="en-US" sz="1000" dirty="0" smtClean="0"/>
              <a:t>	You and tellers should go to pre-determined counting site.</a:t>
            </a:r>
          </a:p>
          <a:p>
            <a:pPr eaLnBrk="1" hangingPunct="1"/>
            <a:r>
              <a:rPr lang="en-US" altLang="en-US" sz="1000" dirty="0" smtClean="0"/>
              <a:t>	Have one teller read ballots and the other record results.  </a:t>
            </a:r>
          </a:p>
          <a:p>
            <a:pPr eaLnBrk="1" hangingPunct="1"/>
            <a:r>
              <a:rPr lang="en-US" altLang="en-US" sz="1000" dirty="0" smtClean="0"/>
              <a:t>	You watch.  Make sure judges have signed their ballot.</a:t>
            </a:r>
          </a:p>
          <a:p>
            <a:pPr eaLnBrk="1" hangingPunct="1"/>
            <a:r>
              <a:rPr lang="en-US" altLang="en-US" sz="1000" dirty="0" smtClean="0"/>
              <a:t>	Have tellers audit you as you fill out the names of the winners on “Contest Judging Results” form.</a:t>
            </a:r>
          </a:p>
          <a:p>
            <a:pPr eaLnBrk="1" hangingPunct="1"/>
            <a:endParaRPr lang="en-US" altLang="en-US" sz="1000"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txBox="1">
            <a:spLocks noGrp="1" noChangeArrowheads="1"/>
          </p:cNvSpPr>
          <p:nvPr/>
        </p:nvSpPr>
        <p:spPr bwMode="auto">
          <a:xfrm>
            <a:off x="4010025" y="8893175"/>
            <a:ext cx="306546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32" tIns="46966" rIns="93932" bIns="46966"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DC3976D8-9850-4F53-9E51-1D22551A2623}" type="slidenum">
              <a:rPr lang="en-US" altLang="en-US"/>
              <a:pPr algn="r" eaLnBrk="1" hangingPunct="1">
                <a:spcBef>
                  <a:spcPct val="0"/>
                </a:spcBef>
              </a:pPr>
              <a:t>19</a:t>
            </a:fld>
            <a:endParaRPr lang="en-US" altLang="en-US" dirty="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000" dirty="0" smtClean="0"/>
          </a:p>
          <a:p>
            <a:pPr eaLnBrk="1" hangingPunct="1"/>
            <a:endParaRPr lang="en-US" altLang="en-US" sz="1000" dirty="0" smtClean="0"/>
          </a:p>
          <a:p>
            <a:pPr eaLnBrk="1" hangingPunct="1"/>
            <a:r>
              <a:rPr lang="en-US" altLang="en-US" sz="1000" dirty="0" smtClean="0"/>
              <a:t>Protests</a:t>
            </a:r>
          </a:p>
          <a:p>
            <a:pPr eaLnBrk="1" hangingPunct="1"/>
            <a:r>
              <a:rPr lang="en-US" altLang="en-US" sz="1000" dirty="0" smtClean="0"/>
              <a:t>	See pg. 3 of briefing notes and pg. 10 of Speech Contest Rulebook.</a:t>
            </a:r>
          </a:p>
          <a:p>
            <a:pPr eaLnBrk="1" hangingPunct="1"/>
            <a:endParaRPr lang="en-US" altLang="en-US" sz="1000" dirty="0" smtClean="0"/>
          </a:p>
          <a:p>
            <a:pPr eaLnBrk="1" hangingPunct="1"/>
            <a:r>
              <a:rPr lang="en-US" altLang="en-US" sz="1000" dirty="0" smtClean="0"/>
              <a:t>At the end of the contest</a:t>
            </a:r>
          </a:p>
          <a:p>
            <a:pPr eaLnBrk="1" hangingPunct="1"/>
            <a:r>
              <a:rPr lang="en-US" altLang="en-US" sz="1000" dirty="0" smtClean="0"/>
              <a:t>	Listen to announcement of winners and ensure correctness.</a:t>
            </a:r>
          </a:p>
          <a:p>
            <a:pPr eaLnBrk="1" hangingPunct="1"/>
            <a:r>
              <a:rPr lang="en-US" altLang="en-US" sz="1000" dirty="0" smtClean="0"/>
              <a:t>	Fill out Notification of Winner forms [use information from Notification sheets filled out by contestants].</a:t>
            </a:r>
          </a:p>
          <a:p>
            <a:pPr eaLnBrk="1" hangingPunct="1"/>
            <a:r>
              <a:rPr lang="en-US" altLang="en-US" sz="1000" dirty="0" smtClean="0"/>
              <a:t>	Give Tally forms with ranking of all contestants to Contest Chair.</a:t>
            </a:r>
          </a:p>
          <a:p>
            <a:pPr eaLnBrk="1" hangingPunct="1"/>
            <a:r>
              <a:rPr lang="en-US" altLang="en-US" sz="1000" dirty="0" smtClean="0"/>
              <a:t>	You or Contest Chair take home and shred or tear then dispose of all ballots, timer sheets, and tally sheets.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79E6552B-02B2-4D44-8C12-FFA916F5B75A}" type="slidenum">
              <a:rPr lang="en-US" altLang="en-US" smtClean="0"/>
              <a:pPr eaLnBrk="1" hangingPunct="1">
                <a:spcBef>
                  <a:spcPct val="0"/>
                </a:spcBef>
              </a:pPr>
              <a:t>22</a:t>
            </a:fld>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7713" indent="-287338" eaLnBrk="0" hangingPunct="0">
              <a:spcBef>
                <a:spcPct val="30000"/>
              </a:spcBef>
              <a:defRPr sz="1200">
                <a:solidFill>
                  <a:schemeClr val="tx1"/>
                </a:solidFill>
                <a:latin typeface="Arial" charset="0"/>
                <a:cs typeface="Arial" charset="0"/>
              </a:defRPr>
            </a:lvl2pPr>
            <a:lvl3pPr marL="1150938" indent="-230188" eaLnBrk="0" hangingPunct="0">
              <a:spcBef>
                <a:spcPct val="30000"/>
              </a:spcBef>
              <a:defRPr sz="1200">
                <a:solidFill>
                  <a:schemeClr val="tx1"/>
                </a:solidFill>
                <a:latin typeface="Arial" charset="0"/>
                <a:cs typeface="Arial" charset="0"/>
              </a:defRPr>
            </a:lvl3pPr>
            <a:lvl4pPr marL="1612900" indent="-230188" eaLnBrk="0" hangingPunct="0">
              <a:spcBef>
                <a:spcPct val="30000"/>
              </a:spcBef>
              <a:defRPr sz="1200">
                <a:solidFill>
                  <a:schemeClr val="tx1"/>
                </a:solidFill>
                <a:latin typeface="Arial" charset="0"/>
                <a:cs typeface="Arial" charset="0"/>
              </a:defRPr>
            </a:lvl4pPr>
            <a:lvl5pPr marL="2073275" indent="-230188" eaLnBrk="0" hangingPunct="0">
              <a:spcBef>
                <a:spcPct val="30000"/>
              </a:spcBef>
              <a:defRPr sz="1200">
                <a:solidFill>
                  <a:schemeClr val="tx1"/>
                </a:solidFill>
                <a:latin typeface="Arial" charset="0"/>
                <a:cs typeface="Arial" charset="0"/>
              </a:defRPr>
            </a:lvl5pPr>
            <a:lvl6pPr marL="2530475" indent="-230188" eaLnBrk="0" fontAlgn="base" hangingPunct="0">
              <a:spcBef>
                <a:spcPct val="30000"/>
              </a:spcBef>
              <a:spcAft>
                <a:spcPct val="0"/>
              </a:spcAft>
              <a:defRPr sz="1200">
                <a:solidFill>
                  <a:schemeClr val="tx1"/>
                </a:solidFill>
                <a:latin typeface="Arial" charset="0"/>
                <a:cs typeface="Arial" charset="0"/>
              </a:defRPr>
            </a:lvl6pPr>
            <a:lvl7pPr marL="2987675" indent="-230188" eaLnBrk="0" fontAlgn="base" hangingPunct="0">
              <a:spcBef>
                <a:spcPct val="30000"/>
              </a:spcBef>
              <a:spcAft>
                <a:spcPct val="0"/>
              </a:spcAft>
              <a:defRPr sz="1200">
                <a:solidFill>
                  <a:schemeClr val="tx1"/>
                </a:solidFill>
                <a:latin typeface="Arial" charset="0"/>
                <a:cs typeface="Arial" charset="0"/>
              </a:defRPr>
            </a:lvl7pPr>
            <a:lvl8pPr marL="3444875" indent="-230188" eaLnBrk="0" fontAlgn="base" hangingPunct="0">
              <a:spcBef>
                <a:spcPct val="30000"/>
              </a:spcBef>
              <a:spcAft>
                <a:spcPct val="0"/>
              </a:spcAft>
              <a:defRPr sz="1200">
                <a:solidFill>
                  <a:schemeClr val="tx1"/>
                </a:solidFill>
                <a:latin typeface="Arial" charset="0"/>
                <a:cs typeface="Arial" charset="0"/>
              </a:defRPr>
            </a:lvl8pPr>
            <a:lvl9pPr marL="3902075" indent="-230188"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0E577EA0-97EE-4E99-B37E-E4786F890E14}" type="slidenum">
              <a:rPr lang="en-US" altLang="en-US" smtClean="0"/>
              <a:pPr eaLnBrk="1" hangingPunct="1">
                <a:spcBef>
                  <a:spcPct val="0"/>
                </a:spcBef>
              </a:pPr>
              <a:t>5</a:t>
            </a:fld>
            <a:endParaRPr lang="en-US"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7713" indent="-287338" eaLnBrk="0" hangingPunct="0">
              <a:spcBef>
                <a:spcPct val="30000"/>
              </a:spcBef>
              <a:defRPr sz="1200">
                <a:solidFill>
                  <a:schemeClr val="tx1"/>
                </a:solidFill>
                <a:latin typeface="Arial" charset="0"/>
                <a:cs typeface="Arial" charset="0"/>
              </a:defRPr>
            </a:lvl2pPr>
            <a:lvl3pPr marL="1150938" indent="-230188" eaLnBrk="0" hangingPunct="0">
              <a:spcBef>
                <a:spcPct val="30000"/>
              </a:spcBef>
              <a:defRPr sz="1200">
                <a:solidFill>
                  <a:schemeClr val="tx1"/>
                </a:solidFill>
                <a:latin typeface="Arial" charset="0"/>
                <a:cs typeface="Arial" charset="0"/>
              </a:defRPr>
            </a:lvl3pPr>
            <a:lvl4pPr marL="1612900" indent="-230188" eaLnBrk="0" hangingPunct="0">
              <a:spcBef>
                <a:spcPct val="30000"/>
              </a:spcBef>
              <a:defRPr sz="1200">
                <a:solidFill>
                  <a:schemeClr val="tx1"/>
                </a:solidFill>
                <a:latin typeface="Arial" charset="0"/>
                <a:cs typeface="Arial" charset="0"/>
              </a:defRPr>
            </a:lvl4pPr>
            <a:lvl5pPr marL="2073275" indent="-230188" eaLnBrk="0" hangingPunct="0">
              <a:spcBef>
                <a:spcPct val="30000"/>
              </a:spcBef>
              <a:defRPr sz="1200">
                <a:solidFill>
                  <a:schemeClr val="tx1"/>
                </a:solidFill>
                <a:latin typeface="Arial" charset="0"/>
                <a:cs typeface="Arial" charset="0"/>
              </a:defRPr>
            </a:lvl5pPr>
            <a:lvl6pPr marL="2530475" indent="-230188" eaLnBrk="0" fontAlgn="base" hangingPunct="0">
              <a:spcBef>
                <a:spcPct val="30000"/>
              </a:spcBef>
              <a:spcAft>
                <a:spcPct val="0"/>
              </a:spcAft>
              <a:defRPr sz="1200">
                <a:solidFill>
                  <a:schemeClr val="tx1"/>
                </a:solidFill>
                <a:latin typeface="Arial" charset="0"/>
                <a:cs typeface="Arial" charset="0"/>
              </a:defRPr>
            </a:lvl6pPr>
            <a:lvl7pPr marL="2987675" indent="-230188" eaLnBrk="0" fontAlgn="base" hangingPunct="0">
              <a:spcBef>
                <a:spcPct val="30000"/>
              </a:spcBef>
              <a:spcAft>
                <a:spcPct val="0"/>
              </a:spcAft>
              <a:defRPr sz="1200">
                <a:solidFill>
                  <a:schemeClr val="tx1"/>
                </a:solidFill>
                <a:latin typeface="Arial" charset="0"/>
                <a:cs typeface="Arial" charset="0"/>
              </a:defRPr>
            </a:lvl7pPr>
            <a:lvl8pPr marL="3444875" indent="-230188" eaLnBrk="0" fontAlgn="base" hangingPunct="0">
              <a:spcBef>
                <a:spcPct val="30000"/>
              </a:spcBef>
              <a:spcAft>
                <a:spcPct val="0"/>
              </a:spcAft>
              <a:defRPr sz="1200">
                <a:solidFill>
                  <a:schemeClr val="tx1"/>
                </a:solidFill>
                <a:latin typeface="Arial" charset="0"/>
                <a:cs typeface="Arial" charset="0"/>
              </a:defRPr>
            </a:lvl8pPr>
            <a:lvl9pPr marL="3902075" indent="-230188"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0444C02E-32DE-4AA9-83D3-B956C7452366}" type="slidenum">
              <a:rPr lang="en-US" altLang="en-US" smtClean="0"/>
              <a:pPr eaLnBrk="1" hangingPunct="1">
                <a:spcBef>
                  <a:spcPct val="0"/>
                </a:spcBef>
              </a:pPr>
              <a:t>6</a:t>
            </a:fld>
            <a:endParaRPr lang="en-US"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60413" indent="-292100" eaLnBrk="0" hangingPunct="0">
              <a:spcBef>
                <a:spcPct val="30000"/>
              </a:spcBef>
              <a:defRPr sz="1200">
                <a:solidFill>
                  <a:schemeClr val="tx1"/>
                </a:solidFill>
                <a:latin typeface="Arial" charset="0"/>
                <a:cs typeface="Arial" charset="0"/>
              </a:defRPr>
            </a:lvl2pPr>
            <a:lvl3pPr marL="1171575" indent="-233363" eaLnBrk="0" hangingPunct="0">
              <a:spcBef>
                <a:spcPct val="30000"/>
              </a:spcBef>
              <a:defRPr sz="1200">
                <a:solidFill>
                  <a:schemeClr val="tx1"/>
                </a:solidFill>
                <a:latin typeface="Arial" charset="0"/>
                <a:cs typeface="Arial" charset="0"/>
              </a:defRPr>
            </a:lvl3pPr>
            <a:lvl4pPr marL="1643063" indent="-233363" eaLnBrk="0" hangingPunct="0">
              <a:spcBef>
                <a:spcPct val="30000"/>
              </a:spcBef>
              <a:defRPr sz="1200">
                <a:solidFill>
                  <a:schemeClr val="tx1"/>
                </a:solidFill>
                <a:latin typeface="Arial" charset="0"/>
                <a:cs typeface="Arial" charset="0"/>
              </a:defRPr>
            </a:lvl4pPr>
            <a:lvl5pPr marL="2111375" indent="-233363" eaLnBrk="0" hangingPunct="0">
              <a:spcBef>
                <a:spcPct val="30000"/>
              </a:spcBef>
              <a:defRPr sz="1200">
                <a:solidFill>
                  <a:schemeClr val="tx1"/>
                </a:solidFill>
                <a:latin typeface="Arial" charset="0"/>
                <a:cs typeface="Arial" charset="0"/>
              </a:defRPr>
            </a:lvl5pPr>
            <a:lvl6pPr marL="2568575" indent="-233363" eaLnBrk="0" fontAlgn="base" hangingPunct="0">
              <a:spcBef>
                <a:spcPct val="30000"/>
              </a:spcBef>
              <a:spcAft>
                <a:spcPct val="0"/>
              </a:spcAft>
              <a:defRPr sz="1200">
                <a:solidFill>
                  <a:schemeClr val="tx1"/>
                </a:solidFill>
                <a:latin typeface="Arial" charset="0"/>
                <a:cs typeface="Arial" charset="0"/>
              </a:defRPr>
            </a:lvl6pPr>
            <a:lvl7pPr marL="3025775" indent="-233363" eaLnBrk="0" fontAlgn="base" hangingPunct="0">
              <a:spcBef>
                <a:spcPct val="30000"/>
              </a:spcBef>
              <a:spcAft>
                <a:spcPct val="0"/>
              </a:spcAft>
              <a:defRPr sz="1200">
                <a:solidFill>
                  <a:schemeClr val="tx1"/>
                </a:solidFill>
                <a:latin typeface="Arial" charset="0"/>
                <a:cs typeface="Arial" charset="0"/>
              </a:defRPr>
            </a:lvl7pPr>
            <a:lvl8pPr marL="3482975" indent="-233363" eaLnBrk="0" fontAlgn="base" hangingPunct="0">
              <a:spcBef>
                <a:spcPct val="30000"/>
              </a:spcBef>
              <a:spcAft>
                <a:spcPct val="0"/>
              </a:spcAft>
              <a:defRPr sz="1200">
                <a:solidFill>
                  <a:schemeClr val="tx1"/>
                </a:solidFill>
                <a:latin typeface="Arial" charset="0"/>
                <a:cs typeface="Arial" charset="0"/>
              </a:defRPr>
            </a:lvl8pPr>
            <a:lvl9pPr marL="3940175" indent="-233363"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5B614542-45CE-4088-B172-EAAFE2476635}" type="slidenum">
              <a:rPr lang="en-US" altLang="en-US" smtClean="0"/>
              <a:pPr eaLnBrk="1" hangingPunct="1">
                <a:spcBef>
                  <a:spcPct val="0"/>
                </a:spcBef>
              </a:pPr>
              <a:t>7</a:t>
            </a:fld>
            <a:endParaRPr lang="en-US" altLang="en-US" dirty="0"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altLang="en-US" sz="900" dirty="0" smtClean="0"/>
              <a:t>What is the responsibility of the Chief Judge at a Toastmasters speech contest?</a:t>
            </a:r>
          </a:p>
          <a:p>
            <a:pPr eaLnBrk="1" hangingPunct="1">
              <a:lnSpc>
                <a:spcPct val="80000"/>
              </a:lnSpc>
            </a:pPr>
            <a:r>
              <a:rPr lang="en-US" altLang="en-US" sz="900" dirty="0" smtClean="0"/>
              <a:t>	(Ask “What do you think?”)</a:t>
            </a:r>
          </a:p>
          <a:p>
            <a:pPr eaLnBrk="1" hangingPunct="1">
              <a:lnSpc>
                <a:spcPct val="80000"/>
              </a:lnSpc>
            </a:pPr>
            <a:r>
              <a:rPr lang="en-US" altLang="en-US" sz="900" dirty="0" smtClean="0"/>
              <a:t>To make sure the contest is conducted fairly.</a:t>
            </a:r>
          </a:p>
          <a:p>
            <a:pPr eaLnBrk="1" hangingPunct="1">
              <a:lnSpc>
                <a:spcPct val="80000"/>
              </a:lnSpc>
            </a:pPr>
            <a:endParaRPr lang="en-US" altLang="en-US" sz="900" dirty="0" smtClean="0"/>
          </a:p>
          <a:p>
            <a:pPr eaLnBrk="1" hangingPunct="1">
              <a:lnSpc>
                <a:spcPct val="80000"/>
              </a:lnSpc>
            </a:pPr>
            <a:r>
              <a:rPr lang="en-US" altLang="en-US" sz="900" dirty="0" smtClean="0"/>
              <a:t>Being C.J. is like being a project manager:</a:t>
            </a:r>
          </a:p>
          <a:p>
            <a:pPr eaLnBrk="1" hangingPunct="1">
              <a:lnSpc>
                <a:spcPct val="80000"/>
              </a:lnSpc>
            </a:pPr>
            <a:r>
              <a:rPr lang="en-US" altLang="en-US" sz="900" dirty="0" smtClean="0"/>
              <a:t>	You must have an implementation plan.  Planning and preparation can take a long time!</a:t>
            </a:r>
          </a:p>
          <a:p>
            <a:pPr eaLnBrk="1" hangingPunct="1">
              <a:lnSpc>
                <a:spcPct val="80000"/>
              </a:lnSpc>
            </a:pPr>
            <a:r>
              <a:rPr lang="en-US" altLang="en-US" sz="900" dirty="0" smtClean="0"/>
              <a:t>	You must know everything about the goals of the project and what to do to accomplish those goals!</a:t>
            </a:r>
          </a:p>
          <a:p>
            <a:pPr eaLnBrk="1" hangingPunct="1">
              <a:lnSpc>
                <a:spcPct val="80000"/>
              </a:lnSpc>
            </a:pPr>
            <a:r>
              <a:rPr lang="en-US" altLang="en-US" sz="900" dirty="0" smtClean="0"/>
              <a:t>	During the project, you must follow up on all activities:</a:t>
            </a:r>
          </a:p>
          <a:p>
            <a:pPr eaLnBrk="1" hangingPunct="1">
              <a:lnSpc>
                <a:spcPct val="80000"/>
              </a:lnSpc>
            </a:pPr>
            <a:r>
              <a:rPr lang="en-US" altLang="en-US" sz="900" dirty="0" smtClean="0"/>
              <a:t>		to ensure all participants are doing his/her job, </a:t>
            </a:r>
          </a:p>
          <a:p>
            <a:pPr eaLnBrk="1" hangingPunct="1">
              <a:lnSpc>
                <a:spcPct val="80000"/>
              </a:lnSpc>
            </a:pPr>
            <a:r>
              <a:rPr lang="en-US" altLang="en-US" sz="900" dirty="0" smtClean="0"/>
              <a:t>		coach/mentor as needed, </a:t>
            </a:r>
          </a:p>
          <a:p>
            <a:pPr eaLnBrk="1" hangingPunct="1">
              <a:lnSpc>
                <a:spcPct val="80000"/>
              </a:lnSpc>
            </a:pPr>
            <a:r>
              <a:rPr lang="en-US" altLang="en-US" sz="900" dirty="0" smtClean="0"/>
              <a:t>		facilitate corrections along the way, and</a:t>
            </a:r>
          </a:p>
          <a:p>
            <a:pPr eaLnBrk="1" hangingPunct="1">
              <a:lnSpc>
                <a:spcPct val="80000"/>
              </a:lnSpc>
            </a:pPr>
            <a:r>
              <a:rPr lang="en-US" altLang="en-US" sz="900" dirty="0" smtClean="0"/>
              <a:t>		to make sure your plan is being implemented correctly.</a:t>
            </a:r>
          </a:p>
          <a:p>
            <a:pPr eaLnBrk="1" hangingPunct="1">
              <a:lnSpc>
                <a:spcPct val="80000"/>
              </a:lnSpc>
            </a:pPr>
            <a:r>
              <a:rPr lang="en-US" altLang="en-US" sz="900" dirty="0" smtClean="0"/>
              <a:t>	When then project is done, you: </a:t>
            </a:r>
          </a:p>
          <a:p>
            <a:pPr eaLnBrk="1" hangingPunct="1">
              <a:lnSpc>
                <a:spcPct val="80000"/>
              </a:lnSpc>
            </a:pPr>
            <a:r>
              <a:rPr lang="en-US" altLang="en-US" sz="900" dirty="0" smtClean="0"/>
              <a:t>		close out all the documentation, and</a:t>
            </a:r>
          </a:p>
          <a:p>
            <a:pPr eaLnBrk="1" hangingPunct="1">
              <a:lnSpc>
                <a:spcPct val="80000"/>
              </a:lnSpc>
            </a:pPr>
            <a:r>
              <a:rPr lang="en-US" altLang="en-US" sz="900" dirty="0" smtClean="0"/>
              <a:t>		notify the stakeholders of the results.  </a:t>
            </a:r>
          </a:p>
          <a:p>
            <a:pPr eaLnBrk="1" hangingPunct="1">
              <a:lnSpc>
                <a:spcPct val="80000"/>
              </a:lnSpc>
            </a:pPr>
            <a:endParaRPr lang="en-US" altLang="en-US" sz="900" dirty="0" smtClean="0"/>
          </a:p>
          <a:p>
            <a:pPr eaLnBrk="1" hangingPunct="1">
              <a:lnSpc>
                <a:spcPct val="80000"/>
              </a:lnSpc>
            </a:pPr>
            <a:r>
              <a:rPr lang="en-US" altLang="en-US" sz="900" dirty="0" smtClean="0"/>
              <a:t>As C.J., you must plan carefully for what you will do.</a:t>
            </a:r>
          </a:p>
          <a:p>
            <a:pPr eaLnBrk="1" hangingPunct="1">
              <a:lnSpc>
                <a:spcPct val="80000"/>
              </a:lnSpc>
            </a:pPr>
            <a:r>
              <a:rPr lang="en-US" altLang="en-US" sz="900" dirty="0" smtClean="0"/>
              <a:t>	Before the contest,</a:t>
            </a:r>
          </a:p>
          <a:p>
            <a:pPr eaLnBrk="1" hangingPunct="1">
              <a:lnSpc>
                <a:spcPct val="80000"/>
              </a:lnSpc>
            </a:pPr>
            <a:r>
              <a:rPr lang="en-US" altLang="en-US" sz="900" dirty="0" smtClean="0"/>
              <a:t>		you should have all your paperwork ready, and </a:t>
            </a:r>
          </a:p>
          <a:p>
            <a:pPr eaLnBrk="1" hangingPunct="1">
              <a:lnSpc>
                <a:spcPct val="80000"/>
              </a:lnSpc>
            </a:pPr>
            <a:r>
              <a:rPr lang="en-US" altLang="en-US" sz="900" dirty="0" smtClean="0"/>
              <a:t>		you must brief all the players so they do their jobs correctly.</a:t>
            </a:r>
          </a:p>
          <a:p>
            <a:pPr eaLnBrk="1" hangingPunct="1">
              <a:lnSpc>
                <a:spcPct val="80000"/>
              </a:lnSpc>
            </a:pPr>
            <a:r>
              <a:rPr lang="en-US" altLang="en-US" sz="900" dirty="0" smtClean="0"/>
              <a:t>	You must know all the details about how the contest should proceed.</a:t>
            </a:r>
          </a:p>
          <a:p>
            <a:pPr eaLnBrk="1" hangingPunct="1">
              <a:lnSpc>
                <a:spcPct val="80000"/>
              </a:lnSpc>
            </a:pPr>
            <a:r>
              <a:rPr lang="en-US" altLang="en-US" sz="900" dirty="0" smtClean="0"/>
              <a:t>	During the contest, you must be “in the moment”  </a:t>
            </a:r>
          </a:p>
          <a:p>
            <a:pPr eaLnBrk="1" hangingPunct="1">
              <a:lnSpc>
                <a:spcPct val="80000"/>
              </a:lnSpc>
            </a:pPr>
            <a:r>
              <a:rPr lang="en-US" altLang="en-US" sz="900" dirty="0" smtClean="0"/>
              <a:t>		to make sure everyone is actually</a:t>
            </a:r>
          </a:p>
          <a:p>
            <a:pPr eaLnBrk="1" hangingPunct="1">
              <a:lnSpc>
                <a:spcPct val="80000"/>
              </a:lnSpc>
            </a:pPr>
            <a:r>
              <a:rPr lang="en-US" altLang="en-US" sz="900" dirty="0" smtClean="0"/>
              <a:t>		performing their jobs correctly.</a:t>
            </a:r>
          </a:p>
          <a:p>
            <a:pPr eaLnBrk="1" hangingPunct="1">
              <a:lnSpc>
                <a:spcPct val="80000"/>
              </a:lnSpc>
            </a:pPr>
            <a:r>
              <a:rPr lang="en-US" altLang="en-US" sz="900" dirty="0" smtClean="0"/>
              <a:t>	After the contest, there are some duties you must perform.</a:t>
            </a:r>
          </a:p>
          <a:p>
            <a:pPr eaLnBrk="1" hangingPunct="1">
              <a:lnSpc>
                <a:spcPct val="80000"/>
              </a:lnSpc>
            </a:pPr>
            <a:endParaRPr lang="en-US" altLang="en-US" sz="900" dirty="0" smtClean="0"/>
          </a:p>
          <a:p>
            <a:pPr eaLnBrk="1" hangingPunct="1">
              <a:lnSpc>
                <a:spcPct val="80000"/>
              </a:lnSpc>
            </a:pPr>
            <a:r>
              <a:rPr lang="en-US" altLang="en-US" sz="900" dirty="0" smtClean="0"/>
              <a:t>What I want you to take away from this training is the knowledge of how to ensure that the contest is conducted properly by all the players.</a:t>
            </a:r>
          </a:p>
          <a:p>
            <a:pPr eaLnBrk="1" hangingPunct="1">
              <a:lnSpc>
                <a:spcPct val="80000"/>
              </a:lnSpc>
            </a:pPr>
            <a:endParaRPr lang="en-US" altLang="en-US" sz="900" dirty="0" smtClean="0"/>
          </a:p>
          <a:p>
            <a:pPr eaLnBrk="1" hangingPunct="1">
              <a:lnSpc>
                <a:spcPct val="80000"/>
              </a:lnSpc>
            </a:pPr>
            <a:r>
              <a:rPr lang="en-US" altLang="en-US" sz="900" dirty="0" smtClean="0"/>
              <a:t>As a judge, you get trained, show up, pick a winner.</a:t>
            </a:r>
          </a:p>
          <a:p>
            <a:pPr eaLnBrk="1" hangingPunct="1">
              <a:lnSpc>
                <a:spcPct val="80000"/>
              </a:lnSpc>
            </a:pPr>
            <a:endParaRPr lang="en-US" altLang="en-US" sz="900" dirty="0" smtClean="0"/>
          </a:p>
          <a:p>
            <a:pPr eaLnBrk="1" hangingPunct="1">
              <a:lnSpc>
                <a:spcPct val="80000"/>
              </a:lnSpc>
            </a:pPr>
            <a:r>
              <a:rPr lang="en-US" altLang="en-US" sz="900" dirty="0" smtClean="0"/>
              <a:t>At a minimum you must read/follow the rule book.  Today I will share with you some additional steps to take to make the contest more organized and thorough.</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60413" indent="-292100" eaLnBrk="0" hangingPunct="0">
              <a:spcBef>
                <a:spcPct val="30000"/>
              </a:spcBef>
              <a:defRPr sz="1200">
                <a:solidFill>
                  <a:schemeClr val="tx1"/>
                </a:solidFill>
                <a:latin typeface="Arial" charset="0"/>
                <a:cs typeface="Arial" charset="0"/>
              </a:defRPr>
            </a:lvl2pPr>
            <a:lvl3pPr marL="1171575" indent="-233363" eaLnBrk="0" hangingPunct="0">
              <a:spcBef>
                <a:spcPct val="30000"/>
              </a:spcBef>
              <a:defRPr sz="1200">
                <a:solidFill>
                  <a:schemeClr val="tx1"/>
                </a:solidFill>
                <a:latin typeface="Arial" charset="0"/>
                <a:cs typeface="Arial" charset="0"/>
              </a:defRPr>
            </a:lvl3pPr>
            <a:lvl4pPr marL="1643063" indent="-233363" eaLnBrk="0" hangingPunct="0">
              <a:spcBef>
                <a:spcPct val="30000"/>
              </a:spcBef>
              <a:defRPr sz="1200">
                <a:solidFill>
                  <a:schemeClr val="tx1"/>
                </a:solidFill>
                <a:latin typeface="Arial" charset="0"/>
                <a:cs typeface="Arial" charset="0"/>
              </a:defRPr>
            </a:lvl4pPr>
            <a:lvl5pPr marL="2111375" indent="-233363" eaLnBrk="0" hangingPunct="0">
              <a:spcBef>
                <a:spcPct val="30000"/>
              </a:spcBef>
              <a:defRPr sz="1200">
                <a:solidFill>
                  <a:schemeClr val="tx1"/>
                </a:solidFill>
                <a:latin typeface="Arial" charset="0"/>
                <a:cs typeface="Arial" charset="0"/>
              </a:defRPr>
            </a:lvl5pPr>
            <a:lvl6pPr marL="2568575" indent="-233363" eaLnBrk="0" fontAlgn="base" hangingPunct="0">
              <a:spcBef>
                <a:spcPct val="30000"/>
              </a:spcBef>
              <a:spcAft>
                <a:spcPct val="0"/>
              </a:spcAft>
              <a:defRPr sz="1200">
                <a:solidFill>
                  <a:schemeClr val="tx1"/>
                </a:solidFill>
                <a:latin typeface="Arial" charset="0"/>
                <a:cs typeface="Arial" charset="0"/>
              </a:defRPr>
            </a:lvl6pPr>
            <a:lvl7pPr marL="3025775" indent="-233363" eaLnBrk="0" fontAlgn="base" hangingPunct="0">
              <a:spcBef>
                <a:spcPct val="30000"/>
              </a:spcBef>
              <a:spcAft>
                <a:spcPct val="0"/>
              </a:spcAft>
              <a:defRPr sz="1200">
                <a:solidFill>
                  <a:schemeClr val="tx1"/>
                </a:solidFill>
                <a:latin typeface="Arial" charset="0"/>
                <a:cs typeface="Arial" charset="0"/>
              </a:defRPr>
            </a:lvl7pPr>
            <a:lvl8pPr marL="3482975" indent="-233363" eaLnBrk="0" fontAlgn="base" hangingPunct="0">
              <a:spcBef>
                <a:spcPct val="30000"/>
              </a:spcBef>
              <a:spcAft>
                <a:spcPct val="0"/>
              </a:spcAft>
              <a:defRPr sz="1200">
                <a:solidFill>
                  <a:schemeClr val="tx1"/>
                </a:solidFill>
                <a:latin typeface="Arial" charset="0"/>
                <a:cs typeface="Arial" charset="0"/>
              </a:defRPr>
            </a:lvl8pPr>
            <a:lvl9pPr marL="3940175" indent="-233363"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949F0C2A-F294-422D-9E49-D22D1B649518}" type="slidenum">
              <a:rPr lang="en-US" altLang="en-US" smtClean="0"/>
              <a:pPr eaLnBrk="1" hangingPunct="1">
                <a:spcBef>
                  <a:spcPct val="0"/>
                </a:spcBef>
              </a:pPr>
              <a:t>8</a:t>
            </a:fld>
            <a:endParaRPr lang="en-US" alt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These are the people whom you will be briefing, watching, and working with at the contest.</a:t>
            </a:r>
          </a:p>
          <a:p>
            <a:pPr eaLnBrk="1" hangingPunct="1"/>
            <a:endParaRPr lang="en-US" altLang="en-US" dirty="0" smtClean="0"/>
          </a:p>
          <a:p>
            <a:pPr eaLnBrk="1" hangingPunct="1"/>
            <a:r>
              <a:rPr lang="en-US" altLang="en-US" dirty="0" smtClean="0"/>
              <a:t>More detail will be given later about the briefings you will give before the contest begins and the tasks you will perform during and after the contest.</a:t>
            </a:r>
          </a:p>
          <a:p>
            <a:pPr eaLnBrk="1" hangingPunct="1"/>
            <a:endParaRPr lang="en-US" altLang="en-US" dirty="0" smtClean="0"/>
          </a:p>
          <a:p>
            <a:pPr eaLnBrk="1" hangingPunct="1"/>
            <a:r>
              <a:rPr lang="en-US" altLang="en-US" dirty="0" smtClean="0"/>
              <a:t>I will describe your tasks and preparation in chronological order so that you can be organized.</a:t>
            </a:r>
          </a:p>
          <a:p>
            <a:pPr eaLnBrk="1" hangingPunct="1"/>
            <a:endParaRPr lang="en-US" altLang="en-US" dirty="0" smtClean="0"/>
          </a:p>
          <a:p>
            <a:pPr eaLnBrk="1" hangingPunct="1"/>
            <a:endParaRPr lang="en-US"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60413" indent="-292100" eaLnBrk="0" hangingPunct="0">
              <a:spcBef>
                <a:spcPct val="30000"/>
              </a:spcBef>
              <a:defRPr sz="1200">
                <a:solidFill>
                  <a:schemeClr val="tx1"/>
                </a:solidFill>
                <a:latin typeface="Arial" charset="0"/>
                <a:cs typeface="Arial" charset="0"/>
              </a:defRPr>
            </a:lvl2pPr>
            <a:lvl3pPr marL="1171575" indent="-233363" eaLnBrk="0" hangingPunct="0">
              <a:spcBef>
                <a:spcPct val="30000"/>
              </a:spcBef>
              <a:defRPr sz="1200">
                <a:solidFill>
                  <a:schemeClr val="tx1"/>
                </a:solidFill>
                <a:latin typeface="Arial" charset="0"/>
                <a:cs typeface="Arial" charset="0"/>
              </a:defRPr>
            </a:lvl3pPr>
            <a:lvl4pPr marL="1643063" indent="-233363" eaLnBrk="0" hangingPunct="0">
              <a:spcBef>
                <a:spcPct val="30000"/>
              </a:spcBef>
              <a:defRPr sz="1200">
                <a:solidFill>
                  <a:schemeClr val="tx1"/>
                </a:solidFill>
                <a:latin typeface="Arial" charset="0"/>
                <a:cs typeface="Arial" charset="0"/>
              </a:defRPr>
            </a:lvl4pPr>
            <a:lvl5pPr marL="2111375" indent="-233363" eaLnBrk="0" hangingPunct="0">
              <a:spcBef>
                <a:spcPct val="30000"/>
              </a:spcBef>
              <a:defRPr sz="1200">
                <a:solidFill>
                  <a:schemeClr val="tx1"/>
                </a:solidFill>
                <a:latin typeface="Arial" charset="0"/>
                <a:cs typeface="Arial" charset="0"/>
              </a:defRPr>
            </a:lvl5pPr>
            <a:lvl6pPr marL="2568575" indent="-233363" eaLnBrk="0" fontAlgn="base" hangingPunct="0">
              <a:spcBef>
                <a:spcPct val="30000"/>
              </a:spcBef>
              <a:spcAft>
                <a:spcPct val="0"/>
              </a:spcAft>
              <a:defRPr sz="1200">
                <a:solidFill>
                  <a:schemeClr val="tx1"/>
                </a:solidFill>
                <a:latin typeface="Arial" charset="0"/>
                <a:cs typeface="Arial" charset="0"/>
              </a:defRPr>
            </a:lvl6pPr>
            <a:lvl7pPr marL="3025775" indent="-233363" eaLnBrk="0" fontAlgn="base" hangingPunct="0">
              <a:spcBef>
                <a:spcPct val="30000"/>
              </a:spcBef>
              <a:spcAft>
                <a:spcPct val="0"/>
              </a:spcAft>
              <a:defRPr sz="1200">
                <a:solidFill>
                  <a:schemeClr val="tx1"/>
                </a:solidFill>
                <a:latin typeface="Arial" charset="0"/>
                <a:cs typeface="Arial" charset="0"/>
              </a:defRPr>
            </a:lvl7pPr>
            <a:lvl8pPr marL="3482975" indent="-233363" eaLnBrk="0" fontAlgn="base" hangingPunct="0">
              <a:spcBef>
                <a:spcPct val="30000"/>
              </a:spcBef>
              <a:spcAft>
                <a:spcPct val="0"/>
              </a:spcAft>
              <a:defRPr sz="1200">
                <a:solidFill>
                  <a:schemeClr val="tx1"/>
                </a:solidFill>
                <a:latin typeface="Arial" charset="0"/>
                <a:cs typeface="Arial" charset="0"/>
              </a:defRPr>
            </a:lvl8pPr>
            <a:lvl9pPr marL="3940175" indent="-233363"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351742A6-A717-4E10-A39F-E1580B1F4C03}" type="slidenum">
              <a:rPr lang="en-US" altLang="en-US" smtClean="0"/>
              <a:pPr eaLnBrk="1" hangingPunct="1">
                <a:spcBef>
                  <a:spcPct val="0"/>
                </a:spcBef>
              </a:pPr>
              <a:t>9</a:t>
            </a:fld>
            <a:endParaRPr lang="en-US" altLang="en-US" dirty="0"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Part of your pre-contest preparation should be to read all material relevant to your two contests in the current contest rule book.  Also, read Speech Contest Manual.</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60413" indent="-292100" eaLnBrk="0" hangingPunct="0">
              <a:spcBef>
                <a:spcPct val="30000"/>
              </a:spcBef>
              <a:defRPr sz="1200">
                <a:solidFill>
                  <a:schemeClr val="tx1"/>
                </a:solidFill>
                <a:latin typeface="Arial" charset="0"/>
                <a:cs typeface="Arial" charset="0"/>
              </a:defRPr>
            </a:lvl2pPr>
            <a:lvl3pPr marL="1171575" indent="-233363" eaLnBrk="0" hangingPunct="0">
              <a:spcBef>
                <a:spcPct val="30000"/>
              </a:spcBef>
              <a:defRPr sz="1200">
                <a:solidFill>
                  <a:schemeClr val="tx1"/>
                </a:solidFill>
                <a:latin typeface="Arial" charset="0"/>
                <a:cs typeface="Arial" charset="0"/>
              </a:defRPr>
            </a:lvl3pPr>
            <a:lvl4pPr marL="1643063" indent="-233363" eaLnBrk="0" hangingPunct="0">
              <a:spcBef>
                <a:spcPct val="30000"/>
              </a:spcBef>
              <a:defRPr sz="1200">
                <a:solidFill>
                  <a:schemeClr val="tx1"/>
                </a:solidFill>
                <a:latin typeface="Arial" charset="0"/>
                <a:cs typeface="Arial" charset="0"/>
              </a:defRPr>
            </a:lvl4pPr>
            <a:lvl5pPr marL="2111375" indent="-233363" eaLnBrk="0" hangingPunct="0">
              <a:spcBef>
                <a:spcPct val="30000"/>
              </a:spcBef>
              <a:defRPr sz="1200">
                <a:solidFill>
                  <a:schemeClr val="tx1"/>
                </a:solidFill>
                <a:latin typeface="Arial" charset="0"/>
                <a:cs typeface="Arial" charset="0"/>
              </a:defRPr>
            </a:lvl5pPr>
            <a:lvl6pPr marL="2568575" indent="-233363" eaLnBrk="0" fontAlgn="base" hangingPunct="0">
              <a:spcBef>
                <a:spcPct val="30000"/>
              </a:spcBef>
              <a:spcAft>
                <a:spcPct val="0"/>
              </a:spcAft>
              <a:defRPr sz="1200">
                <a:solidFill>
                  <a:schemeClr val="tx1"/>
                </a:solidFill>
                <a:latin typeface="Arial" charset="0"/>
                <a:cs typeface="Arial" charset="0"/>
              </a:defRPr>
            </a:lvl6pPr>
            <a:lvl7pPr marL="3025775" indent="-233363" eaLnBrk="0" fontAlgn="base" hangingPunct="0">
              <a:spcBef>
                <a:spcPct val="30000"/>
              </a:spcBef>
              <a:spcAft>
                <a:spcPct val="0"/>
              </a:spcAft>
              <a:defRPr sz="1200">
                <a:solidFill>
                  <a:schemeClr val="tx1"/>
                </a:solidFill>
                <a:latin typeface="Arial" charset="0"/>
                <a:cs typeface="Arial" charset="0"/>
              </a:defRPr>
            </a:lvl7pPr>
            <a:lvl8pPr marL="3482975" indent="-233363" eaLnBrk="0" fontAlgn="base" hangingPunct="0">
              <a:spcBef>
                <a:spcPct val="30000"/>
              </a:spcBef>
              <a:spcAft>
                <a:spcPct val="0"/>
              </a:spcAft>
              <a:defRPr sz="1200">
                <a:solidFill>
                  <a:schemeClr val="tx1"/>
                </a:solidFill>
                <a:latin typeface="Arial" charset="0"/>
                <a:cs typeface="Arial" charset="0"/>
              </a:defRPr>
            </a:lvl8pPr>
            <a:lvl9pPr marL="3940175" indent="-233363"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351742A6-A717-4E10-A39F-E1580B1F4C03}" type="slidenum">
              <a:rPr lang="en-US" altLang="en-US" smtClean="0"/>
              <a:pPr eaLnBrk="1" hangingPunct="1">
                <a:spcBef>
                  <a:spcPct val="0"/>
                </a:spcBef>
              </a:pPr>
              <a:t>10</a:t>
            </a:fld>
            <a:endParaRPr lang="en-US" altLang="en-US" dirty="0"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Part of your pre-contest preparation should be to read all material relevant to your two contests in the current contest rule book.  Also, read Speech Contest Manual.</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60413" indent="-292100" eaLnBrk="0" hangingPunct="0">
              <a:spcBef>
                <a:spcPct val="30000"/>
              </a:spcBef>
              <a:defRPr sz="1200">
                <a:solidFill>
                  <a:schemeClr val="tx1"/>
                </a:solidFill>
                <a:latin typeface="Arial" charset="0"/>
                <a:cs typeface="Arial" charset="0"/>
              </a:defRPr>
            </a:lvl2pPr>
            <a:lvl3pPr marL="1171575" indent="-233363" eaLnBrk="0" hangingPunct="0">
              <a:spcBef>
                <a:spcPct val="30000"/>
              </a:spcBef>
              <a:defRPr sz="1200">
                <a:solidFill>
                  <a:schemeClr val="tx1"/>
                </a:solidFill>
                <a:latin typeface="Arial" charset="0"/>
                <a:cs typeface="Arial" charset="0"/>
              </a:defRPr>
            </a:lvl3pPr>
            <a:lvl4pPr marL="1643063" indent="-233363" eaLnBrk="0" hangingPunct="0">
              <a:spcBef>
                <a:spcPct val="30000"/>
              </a:spcBef>
              <a:defRPr sz="1200">
                <a:solidFill>
                  <a:schemeClr val="tx1"/>
                </a:solidFill>
                <a:latin typeface="Arial" charset="0"/>
                <a:cs typeface="Arial" charset="0"/>
              </a:defRPr>
            </a:lvl4pPr>
            <a:lvl5pPr marL="2111375" indent="-233363" eaLnBrk="0" hangingPunct="0">
              <a:spcBef>
                <a:spcPct val="30000"/>
              </a:spcBef>
              <a:defRPr sz="1200">
                <a:solidFill>
                  <a:schemeClr val="tx1"/>
                </a:solidFill>
                <a:latin typeface="Arial" charset="0"/>
                <a:cs typeface="Arial" charset="0"/>
              </a:defRPr>
            </a:lvl5pPr>
            <a:lvl6pPr marL="2568575" indent="-233363" eaLnBrk="0" fontAlgn="base" hangingPunct="0">
              <a:spcBef>
                <a:spcPct val="30000"/>
              </a:spcBef>
              <a:spcAft>
                <a:spcPct val="0"/>
              </a:spcAft>
              <a:defRPr sz="1200">
                <a:solidFill>
                  <a:schemeClr val="tx1"/>
                </a:solidFill>
                <a:latin typeface="Arial" charset="0"/>
                <a:cs typeface="Arial" charset="0"/>
              </a:defRPr>
            </a:lvl6pPr>
            <a:lvl7pPr marL="3025775" indent="-233363" eaLnBrk="0" fontAlgn="base" hangingPunct="0">
              <a:spcBef>
                <a:spcPct val="30000"/>
              </a:spcBef>
              <a:spcAft>
                <a:spcPct val="0"/>
              </a:spcAft>
              <a:defRPr sz="1200">
                <a:solidFill>
                  <a:schemeClr val="tx1"/>
                </a:solidFill>
                <a:latin typeface="Arial" charset="0"/>
                <a:cs typeface="Arial" charset="0"/>
              </a:defRPr>
            </a:lvl7pPr>
            <a:lvl8pPr marL="3482975" indent="-233363" eaLnBrk="0" fontAlgn="base" hangingPunct="0">
              <a:spcBef>
                <a:spcPct val="30000"/>
              </a:spcBef>
              <a:spcAft>
                <a:spcPct val="0"/>
              </a:spcAft>
              <a:defRPr sz="1200">
                <a:solidFill>
                  <a:schemeClr val="tx1"/>
                </a:solidFill>
                <a:latin typeface="Arial" charset="0"/>
                <a:cs typeface="Arial" charset="0"/>
              </a:defRPr>
            </a:lvl8pPr>
            <a:lvl9pPr marL="3940175" indent="-233363"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77CC74A3-55C2-4734-8D45-7EF515BC194B}" type="slidenum">
              <a:rPr lang="en-US" altLang="en-US" smtClean="0"/>
              <a:pPr eaLnBrk="1" hangingPunct="1">
                <a:spcBef>
                  <a:spcPct val="0"/>
                </a:spcBef>
              </a:pPr>
              <a:t>11</a:t>
            </a:fld>
            <a:endParaRPr lang="en-US" altLang="en-US" dirty="0"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spcAft>
                <a:spcPts val="613"/>
              </a:spcAft>
              <a:buFontTx/>
              <a:buChar char="•"/>
            </a:pPr>
            <a:r>
              <a:rPr lang="en-US" altLang="en-US" sz="1000" dirty="0" smtClean="0"/>
              <a:t> Make sure you know the date, time, and location of the contest.</a:t>
            </a:r>
          </a:p>
          <a:p>
            <a:pPr eaLnBrk="1" hangingPunct="1">
              <a:spcAft>
                <a:spcPts val="1238"/>
              </a:spcAft>
              <a:buFontTx/>
              <a:buChar char="•"/>
            </a:pPr>
            <a:r>
              <a:rPr lang="en-US" altLang="en-US" sz="1000" dirty="0" smtClean="0"/>
              <a:t> Ask for the following players to arrive 45 minutes before the contest start time, so you can brief them:</a:t>
            </a:r>
          </a:p>
          <a:p>
            <a:pPr eaLnBrk="1" hangingPunct="1">
              <a:spcAft>
                <a:spcPts val="1238"/>
              </a:spcAft>
            </a:pPr>
            <a:r>
              <a:rPr lang="en-US" altLang="en-US" sz="1000" dirty="0" smtClean="0"/>
              <a:t>	The two contest toastmasters; the timers; the Sergeant at Arms.</a:t>
            </a:r>
          </a:p>
          <a:p>
            <a:pPr eaLnBrk="1" hangingPunct="1"/>
            <a:endParaRPr lang="en-US" altLang="en-US" sz="1000" dirty="0" smtClean="0"/>
          </a:p>
          <a:p>
            <a:pPr eaLnBrk="1" hangingPunct="1">
              <a:buFontTx/>
              <a:buChar char="•"/>
            </a:pPr>
            <a:r>
              <a:rPr lang="en-US" altLang="en-US" sz="1000" dirty="0" smtClean="0"/>
              <a:t> Someone needs to obtain the required T.I. forms.  (A list of forms follows in a few slides.)  If someone other than you is to obtain the forms, arrange with that person to get the forms to you at the latest a few days before the contest, so you can prepare and sort the forms into folders – one folder for each player recommended. Don’t wait until you get there to organize forms.</a:t>
            </a:r>
          </a:p>
          <a:p>
            <a:pPr eaLnBrk="1" hangingPunct="1">
              <a:buFontTx/>
              <a:buChar char="•"/>
            </a:pPr>
            <a:r>
              <a:rPr lang="en-US" altLang="en-US" sz="1000" dirty="0" smtClean="0"/>
              <a:t> Some CJ’s obtain the contest kit once, then ask the Contest Chair to replace it.</a:t>
            </a:r>
          </a:p>
          <a:p>
            <a:pPr eaLnBrk="1" hangingPunct="1"/>
            <a:endParaRPr lang="en-US" altLang="en-US" sz="1000" dirty="0" smtClean="0"/>
          </a:p>
          <a:p>
            <a:pPr eaLnBrk="1" hangingPunct="1">
              <a:buFontTx/>
              <a:buChar char="•"/>
            </a:pPr>
            <a:r>
              <a:rPr lang="en-US" altLang="en-US" sz="1000" dirty="0" smtClean="0"/>
              <a:t> The Contest Chair should check </a:t>
            </a:r>
            <a:r>
              <a:rPr lang="en-US" altLang="en-US" sz="1000" b="1" dirty="0" smtClean="0"/>
              <a:t>contestant eligibility </a:t>
            </a:r>
            <a:r>
              <a:rPr lang="en-US" altLang="en-US" sz="1000" dirty="0" smtClean="0"/>
              <a:t>before the contest.  DON”T ASSUME – validate.</a:t>
            </a:r>
          </a:p>
          <a:p>
            <a:pPr eaLnBrk="1" hangingPunct="1">
              <a:buFontTx/>
              <a:buChar char="•"/>
            </a:pPr>
            <a:r>
              <a:rPr lang="en-US" altLang="en-US" sz="1000" dirty="0" smtClean="0"/>
              <a:t> Be sure the Contest Chair knows that the judges are NOT to be listed on the printed contest program.</a:t>
            </a:r>
          </a:p>
          <a:p>
            <a:pPr eaLnBrk="1" hangingPunct="1"/>
            <a:endParaRPr lang="en-US" altLang="en-US" sz="1000" dirty="0" smtClean="0"/>
          </a:p>
          <a:p>
            <a:pPr eaLnBrk="1" hangingPunct="1">
              <a:buFontTx/>
              <a:buChar char="•"/>
            </a:pPr>
            <a:r>
              <a:rPr lang="en-US" altLang="en-US" sz="1000" dirty="0" smtClean="0"/>
              <a:t> Decide who will obtain judges.  (The TI 2012 Speech Contest Rulebook says obtaining judges is CJ’s responsibility.)</a:t>
            </a:r>
          </a:p>
          <a:p>
            <a:pPr eaLnBrk="1" hangingPunct="1"/>
            <a:r>
              <a:rPr lang="en-US" altLang="en-US" sz="1000" dirty="0" smtClean="0"/>
              <a:t>       - Email the Trained Judge Data Chair (that’s me for the coming year) for a qualified judge list.</a:t>
            </a:r>
          </a:p>
          <a:p>
            <a:pPr eaLnBrk="1" hangingPunct="1"/>
            <a:r>
              <a:rPr lang="en-US" altLang="en-US" sz="1000" dirty="0" smtClean="0"/>
              <a:t>       - State which area (or areas) or which division the contest is for, and the zip code of the contest location.  You will receive in return a list of qualified judges who are (1) not in any club involved in the contest, and (2) within a 20 mile radius of the contest location.  The contest location zip code is used for the distance calculation.</a:t>
            </a:r>
          </a:p>
          <a:p>
            <a:pPr eaLnBrk="1" hangingPunct="1"/>
            <a:r>
              <a:rPr lang="en-US" altLang="en-US" sz="1000" dirty="0" smtClean="0"/>
              <a:t>       - If someone other than you will be obtaining judges, be sure that person knows to email the Trained Judge Data Chair with contest location zip code and area(s) or division of the contest.</a:t>
            </a:r>
          </a:p>
          <a:p>
            <a:pPr eaLnBrk="1" hangingPunct="1"/>
            <a:endParaRPr lang="en-US" altLang="en-US" sz="1000" dirty="0" smtClean="0"/>
          </a:p>
          <a:p>
            <a:pPr eaLnBrk="1" hangingPunct="1"/>
            <a:endParaRPr lang="en-US" altLang="en-US" sz="1000"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60413" indent="-292100" eaLnBrk="0" hangingPunct="0">
              <a:spcBef>
                <a:spcPct val="30000"/>
              </a:spcBef>
              <a:defRPr sz="1200">
                <a:solidFill>
                  <a:schemeClr val="tx1"/>
                </a:solidFill>
                <a:latin typeface="Arial" charset="0"/>
                <a:cs typeface="Arial" charset="0"/>
              </a:defRPr>
            </a:lvl2pPr>
            <a:lvl3pPr marL="1171575" indent="-233363" eaLnBrk="0" hangingPunct="0">
              <a:spcBef>
                <a:spcPct val="30000"/>
              </a:spcBef>
              <a:defRPr sz="1200">
                <a:solidFill>
                  <a:schemeClr val="tx1"/>
                </a:solidFill>
                <a:latin typeface="Arial" charset="0"/>
                <a:cs typeface="Arial" charset="0"/>
              </a:defRPr>
            </a:lvl3pPr>
            <a:lvl4pPr marL="1643063" indent="-233363" eaLnBrk="0" hangingPunct="0">
              <a:spcBef>
                <a:spcPct val="30000"/>
              </a:spcBef>
              <a:defRPr sz="1200">
                <a:solidFill>
                  <a:schemeClr val="tx1"/>
                </a:solidFill>
                <a:latin typeface="Arial" charset="0"/>
                <a:cs typeface="Arial" charset="0"/>
              </a:defRPr>
            </a:lvl4pPr>
            <a:lvl5pPr marL="2111375" indent="-233363" eaLnBrk="0" hangingPunct="0">
              <a:spcBef>
                <a:spcPct val="30000"/>
              </a:spcBef>
              <a:defRPr sz="1200">
                <a:solidFill>
                  <a:schemeClr val="tx1"/>
                </a:solidFill>
                <a:latin typeface="Arial" charset="0"/>
                <a:cs typeface="Arial" charset="0"/>
              </a:defRPr>
            </a:lvl5pPr>
            <a:lvl6pPr marL="2568575" indent="-233363" eaLnBrk="0" fontAlgn="base" hangingPunct="0">
              <a:spcBef>
                <a:spcPct val="30000"/>
              </a:spcBef>
              <a:spcAft>
                <a:spcPct val="0"/>
              </a:spcAft>
              <a:defRPr sz="1200">
                <a:solidFill>
                  <a:schemeClr val="tx1"/>
                </a:solidFill>
                <a:latin typeface="Arial" charset="0"/>
                <a:cs typeface="Arial" charset="0"/>
              </a:defRPr>
            </a:lvl6pPr>
            <a:lvl7pPr marL="3025775" indent="-233363" eaLnBrk="0" fontAlgn="base" hangingPunct="0">
              <a:spcBef>
                <a:spcPct val="30000"/>
              </a:spcBef>
              <a:spcAft>
                <a:spcPct val="0"/>
              </a:spcAft>
              <a:defRPr sz="1200">
                <a:solidFill>
                  <a:schemeClr val="tx1"/>
                </a:solidFill>
                <a:latin typeface="Arial" charset="0"/>
                <a:cs typeface="Arial" charset="0"/>
              </a:defRPr>
            </a:lvl7pPr>
            <a:lvl8pPr marL="3482975" indent="-233363" eaLnBrk="0" fontAlgn="base" hangingPunct="0">
              <a:spcBef>
                <a:spcPct val="30000"/>
              </a:spcBef>
              <a:spcAft>
                <a:spcPct val="0"/>
              </a:spcAft>
              <a:defRPr sz="1200">
                <a:solidFill>
                  <a:schemeClr val="tx1"/>
                </a:solidFill>
                <a:latin typeface="Arial" charset="0"/>
                <a:cs typeface="Arial" charset="0"/>
              </a:defRPr>
            </a:lvl8pPr>
            <a:lvl9pPr marL="3940175" indent="-233363"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3F4E22D8-87D4-4AE4-B626-0064C170C933}" type="slidenum">
              <a:rPr lang="en-US" altLang="en-US" smtClean="0"/>
              <a:pPr eaLnBrk="1" hangingPunct="1">
                <a:spcBef>
                  <a:spcPct val="0"/>
                </a:spcBef>
              </a:pPr>
              <a:t>12</a:t>
            </a:fld>
            <a:endParaRPr lang="en-US" altLang="en-US" dirty="0" smtClean="0"/>
          </a:p>
        </p:txBody>
      </p:sp>
      <p:sp>
        <p:nvSpPr>
          <p:cNvPr id="30723" name="Rectangle 2"/>
          <p:cNvSpPr>
            <a:spLocks noGrp="1" noRot="1" noChangeAspect="1" noChangeArrowheads="1" noTextEdit="1"/>
          </p:cNvSpPr>
          <p:nvPr>
            <p:ph type="sldImg"/>
          </p:nvPr>
        </p:nvSpPr>
        <p:spPr>
          <a:xfrm>
            <a:off x="1225550" y="727075"/>
            <a:ext cx="4683125" cy="3511550"/>
          </a:xfrm>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altLang="en-US" sz="1000" dirty="0" smtClean="0"/>
              <a:t>When there is to be a Table Topics contest (usually in the Spring), make sure the Table Topics contest master knows to write three possible TT questions, and that you will choose the question.</a:t>
            </a:r>
          </a:p>
          <a:p>
            <a:pPr eaLnBrk="1" hangingPunct="1">
              <a:lnSpc>
                <a:spcPct val="90000"/>
              </a:lnSpc>
            </a:pPr>
            <a:endParaRPr lang="en-US" altLang="en-US" sz="1000" dirty="0" smtClean="0"/>
          </a:p>
          <a:p>
            <a:pPr eaLnBrk="1" hangingPunct="1">
              <a:lnSpc>
                <a:spcPct val="90000"/>
              </a:lnSpc>
            </a:pPr>
            <a:r>
              <a:rPr lang="en-US" altLang="en-US" sz="1000" dirty="0" smtClean="0"/>
              <a:t>Make folders (two-pocket, or manila) containing proper paperwork for the following players:</a:t>
            </a:r>
          </a:p>
          <a:p>
            <a:pPr eaLnBrk="1" hangingPunct="1">
              <a:lnSpc>
                <a:spcPct val="90000"/>
              </a:lnSpc>
              <a:buFontTx/>
              <a:buChar char="•"/>
            </a:pPr>
            <a:r>
              <a:rPr lang="en-US" altLang="en-US" sz="1000" dirty="0" smtClean="0"/>
              <a:t> Each judge.  Contents:  Judge Guide and Ballot (original!), written copy of Judge briefing, copy of “Being an Effective Judge”, two envelopes pre-labeled with contest names, and any certificate and/or gift.</a:t>
            </a:r>
          </a:p>
          <a:p>
            <a:pPr eaLnBrk="1" hangingPunct="1">
              <a:lnSpc>
                <a:spcPct val="90000"/>
              </a:lnSpc>
              <a:buFontTx/>
              <a:buChar char="•"/>
            </a:pPr>
            <a:r>
              <a:rPr lang="en-US" altLang="en-US" sz="1000" dirty="0" smtClean="0"/>
              <a:t> The one Tiebreaker judge.  Contents: Same as for a judge except the Judge ballot is replaced by the Tiebreaker Judge Guide and Ballot.  Also include two small envelopes, one for each contest with the contest name on the outside.  Instruct the Tiebreaker Judge to put the ballot into the envelope for that contest, seal the envelope, and hand the envelope only to you.  </a:t>
            </a:r>
            <a:r>
              <a:rPr lang="en-US" altLang="en-US" sz="1000" i="1" u="sng" dirty="0" smtClean="0"/>
              <a:t>The Tiebreaker judge is not to attend the judge briefing</a:t>
            </a:r>
            <a:r>
              <a:rPr lang="en-US" altLang="en-US" sz="1000" u="sng" dirty="0" smtClean="0"/>
              <a:t>.</a:t>
            </a:r>
          </a:p>
          <a:p>
            <a:pPr eaLnBrk="1" hangingPunct="1">
              <a:lnSpc>
                <a:spcPct val="90000"/>
              </a:lnSpc>
              <a:buFontTx/>
              <a:buChar char="•"/>
            </a:pPr>
            <a:r>
              <a:rPr lang="en-US" altLang="en-US" sz="1000" dirty="0" smtClean="0"/>
              <a:t> Contest toastmasters.  Contents:  Copy of “Contest Masters” briefing, and enough “Notification of Winner Form for Each Contestant” forms for each contestant plus one spare.</a:t>
            </a:r>
          </a:p>
          <a:p>
            <a:pPr eaLnBrk="1" hangingPunct="1">
              <a:lnSpc>
                <a:spcPct val="90000"/>
              </a:lnSpc>
              <a:buFontTx/>
              <a:buChar char="•"/>
            </a:pPr>
            <a:r>
              <a:rPr lang="en-US" altLang="en-US" sz="1000" dirty="0" smtClean="0"/>
              <a:t> Timers.  Contents:  Five timing sheets (two for each contest plus one spare), contest rulebook with highlighting of the timing rules that you want the timer to read.  Alternatively, one sheet for each contest with what should be read.</a:t>
            </a:r>
          </a:p>
          <a:p>
            <a:pPr eaLnBrk="1" hangingPunct="1">
              <a:lnSpc>
                <a:spcPct val="90000"/>
              </a:lnSpc>
              <a:buFontTx/>
              <a:buChar char="•"/>
            </a:pPr>
            <a:r>
              <a:rPr lang="en-US" altLang="en-US" sz="1000" dirty="0" smtClean="0"/>
              <a:t> Ballot counters.  Contents:  three “Counters Tally Sheet” forms (one for each contest and one spare; for a contest with more than 10 judges you will need two tally sheets for each contest plus two spares).  You will keep this.  During the contest, you will write the judge names and the contestant names on the tally sheet for that contest.  </a:t>
            </a:r>
          </a:p>
          <a:p>
            <a:pPr eaLnBrk="1" hangingPunct="1">
              <a:lnSpc>
                <a:spcPct val="90000"/>
              </a:lnSpc>
              <a:buFontTx/>
              <a:buChar char="•"/>
            </a:pPr>
            <a:r>
              <a:rPr lang="en-US" altLang="en-US" sz="1000" dirty="0" smtClean="0"/>
              <a:t> At the completion of the contest, you will get the two timing sheets for the contest and place them in this folder.  You will watch the tellers so that you know when all the judge ballots have been collected.  You may choose to collect some of the ballots yourself.  Collect the sealed envelope from the tiebreaker judge as inconspicuously as possible.  Once all ballots have been collected, signal the contest toastmaster.  Then leave with the counters to count the ballots.  (You will have instructed the first contest’s toastmaster that there should be no interviews, unless no contestant is in the second contest.)</a:t>
            </a:r>
          </a:p>
          <a:p>
            <a:pPr eaLnBrk="1" hangingPunct="1">
              <a:lnSpc>
                <a:spcPct val="90000"/>
              </a:lnSpc>
              <a:buFontTx/>
              <a:buChar char="•"/>
            </a:pPr>
            <a:endParaRPr lang="en-US" altLang="en-US" sz="1000" dirty="0" smtClean="0"/>
          </a:p>
          <a:p>
            <a:pPr eaLnBrk="1" hangingPunct="1">
              <a:lnSpc>
                <a:spcPct val="90000"/>
              </a:lnSpc>
            </a:pPr>
            <a:endParaRPr lang="en-US" altLang="en-US" sz="1000"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805863" cy="6858000"/>
            <a:chOff x="0" y="0"/>
            <a:chExt cx="5547" cy="4320"/>
          </a:xfrm>
        </p:grpSpPr>
        <p:grpSp>
          <p:nvGrpSpPr>
            <p:cNvPr id="5" name="Group 3"/>
            <p:cNvGrpSpPr>
              <a:grpSpLocks/>
            </p:cNvGrpSpPr>
            <p:nvPr userDrawn="1"/>
          </p:nvGrpSpPr>
          <p:grpSpPr bwMode="auto">
            <a:xfrm rot="-215207">
              <a:off x="3690" y="234"/>
              <a:ext cx="1857" cy="3625"/>
              <a:chOff x="3010" y="778"/>
              <a:chExt cx="1857" cy="3625"/>
            </a:xfrm>
          </p:grpSpPr>
          <p:sp>
            <p:nvSpPr>
              <p:cNvPr id="39" name="Freeform 4"/>
              <p:cNvSpPr>
                <a:spLocks/>
              </p:cNvSpPr>
              <p:nvPr userDrawn="1"/>
            </p:nvSpPr>
            <p:spPr bwMode="ltGray">
              <a:xfrm rot="12185230" flipV="1">
                <a:off x="3534" y="778"/>
                <a:ext cx="1333" cy="1485"/>
              </a:xfrm>
              <a:custGeom>
                <a:avLst/>
                <a:gdLst>
                  <a:gd name="T0" fmla="*/ 2147483647 w 596"/>
                  <a:gd name="T1" fmla="*/ 2147483647 h 666"/>
                  <a:gd name="T2" fmla="*/ 2147483647 w 596"/>
                  <a:gd name="T3" fmla="*/ 2147483647 h 666"/>
                  <a:gd name="T4" fmla="*/ 0 w 596"/>
                  <a:gd name="T5" fmla="*/ 2147483647 h 666"/>
                  <a:gd name="T6" fmla="*/ 2147483647 w 596"/>
                  <a:gd name="T7" fmla="*/ 2147483647 h 666"/>
                  <a:gd name="T8" fmla="*/ 2147483647 w 596"/>
                  <a:gd name="T9" fmla="*/ 2147483647 h 666"/>
                  <a:gd name="T10" fmla="*/ 2147483647 w 596"/>
                  <a:gd name="T11" fmla="*/ 2147483647 h 666"/>
                  <a:gd name="T12" fmla="*/ 2147483647 w 596"/>
                  <a:gd name="T13" fmla="*/ 2147483647 h 666"/>
                  <a:gd name="T14" fmla="*/ 2147483647 w 596"/>
                  <a:gd name="T15" fmla="*/ 2147483647 h 666"/>
                  <a:gd name="T16" fmla="*/ 2147483647 w 596"/>
                  <a:gd name="T17" fmla="*/ 2147483647 h 666"/>
                  <a:gd name="T18" fmla="*/ 2147483647 w 596"/>
                  <a:gd name="T19" fmla="*/ 2147483647 h 666"/>
                  <a:gd name="T20" fmla="*/ 2147483647 w 596"/>
                  <a:gd name="T21" fmla="*/ 2147483647 h 666"/>
                  <a:gd name="T22" fmla="*/ 2147483647 w 596"/>
                  <a:gd name="T23" fmla="*/ 2147483647 h 666"/>
                  <a:gd name="T24" fmla="*/ 2147483647 w 596"/>
                  <a:gd name="T25" fmla="*/ 2147483647 h 666"/>
                  <a:gd name="T26" fmla="*/ 2147483647 w 596"/>
                  <a:gd name="T27" fmla="*/ 2147483647 h 666"/>
                  <a:gd name="T28" fmla="*/ 2147483647 w 596"/>
                  <a:gd name="T29" fmla="*/ 2147483647 h 666"/>
                  <a:gd name="T30" fmla="*/ 2147483647 w 596"/>
                  <a:gd name="T31" fmla="*/ 2147483647 h 666"/>
                  <a:gd name="T32" fmla="*/ 2147483647 w 596"/>
                  <a:gd name="T33" fmla="*/ 2147483647 h 666"/>
                  <a:gd name="T34" fmla="*/ 2147483647 w 596"/>
                  <a:gd name="T35" fmla="*/ 2147483647 h 666"/>
                  <a:gd name="T36" fmla="*/ 2147483647 w 596"/>
                  <a:gd name="T37" fmla="*/ 2147483647 h 666"/>
                  <a:gd name="T38" fmla="*/ 2147483647 w 596"/>
                  <a:gd name="T39" fmla="*/ 2147483647 h 666"/>
                  <a:gd name="T40" fmla="*/ 2147483647 w 596"/>
                  <a:gd name="T41" fmla="*/ 2147483647 h 666"/>
                  <a:gd name="T42" fmla="*/ 2147483647 w 596"/>
                  <a:gd name="T43" fmla="*/ 2147483647 h 666"/>
                  <a:gd name="T44" fmla="*/ 2147483647 w 596"/>
                  <a:gd name="T45" fmla="*/ 2147483647 h 666"/>
                  <a:gd name="T46" fmla="*/ 2147483647 w 596"/>
                  <a:gd name="T47" fmla="*/ 2147483647 h 666"/>
                  <a:gd name="T48" fmla="*/ 2147483647 w 596"/>
                  <a:gd name="T49" fmla="*/ 2147483647 h 666"/>
                  <a:gd name="T50" fmla="*/ 2147483647 w 596"/>
                  <a:gd name="T51" fmla="*/ 2147483647 h 666"/>
                  <a:gd name="T52" fmla="*/ 2147483647 w 596"/>
                  <a:gd name="T53" fmla="*/ 2147483647 h 666"/>
                  <a:gd name="T54" fmla="*/ 2147483647 w 596"/>
                  <a:gd name="T55" fmla="*/ 2147483647 h 666"/>
                  <a:gd name="T56" fmla="*/ 2147483647 w 596"/>
                  <a:gd name="T57" fmla="*/ 2147483647 h 666"/>
                  <a:gd name="T58" fmla="*/ 2147483647 w 596"/>
                  <a:gd name="T59" fmla="*/ 2147483647 h 666"/>
                  <a:gd name="T60" fmla="*/ 2147483647 w 596"/>
                  <a:gd name="T61" fmla="*/ 2147483647 h 666"/>
                  <a:gd name="T62" fmla="*/ 2147483647 w 596"/>
                  <a:gd name="T63" fmla="*/ 2147483647 h 6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0" name="Freeform 5"/>
              <p:cNvSpPr>
                <a:spLocks/>
              </p:cNvSpPr>
              <p:nvPr userDrawn="1"/>
            </p:nvSpPr>
            <p:spPr bwMode="ltGray">
              <a:xfrm rot="12185230" flipV="1">
                <a:off x="4029" y="1802"/>
                <a:ext cx="571" cy="531"/>
              </a:xfrm>
              <a:custGeom>
                <a:avLst/>
                <a:gdLst>
                  <a:gd name="T0" fmla="*/ 0 w 257"/>
                  <a:gd name="T1" fmla="*/ 0 h 237"/>
                  <a:gd name="T2" fmla="*/ 0 w 257"/>
                  <a:gd name="T3" fmla="*/ 2147483647 h 237"/>
                  <a:gd name="T4" fmla="*/ 2147483647 w 257"/>
                  <a:gd name="T5" fmla="*/ 2147483647 h 237"/>
                  <a:gd name="T6" fmla="*/ 2147483647 w 257"/>
                  <a:gd name="T7" fmla="*/ 2147483647 h 237"/>
                  <a:gd name="T8" fmla="*/ 2147483647 w 257"/>
                  <a:gd name="T9" fmla="*/ 2147483647 h 237"/>
                  <a:gd name="T10" fmla="*/ 2147483647 w 257"/>
                  <a:gd name="T11" fmla="*/ 2147483647 h 237"/>
                  <a:gd name="T12" fmla="*/ 2147483647 w 257"/>
                  <a:gd name="T13" fmla="*/ 2147483647 h 237"/>
                  <a:gd name="T14" fmla="*/ 2147483647 w 257"/>
                  <a:gd name="T15" fmla="*/ 2147483647 h 237"/>
                  <a:gd name="T16" fmla="*/ 2147483647 w 257"/>
                  <a:gd name="T17" fmla="*/ 2147483647 h 237"/>
                  <a:gd name="T18" fmla="*/ 2147483647 w 257"/>
                  <a:gd name="T19" fmla="*/ 2147483647 h 237"/>
                  <a:gd name="T20" fmla="*/ 2147483647 w 257"/>
                  <a:gd name="T21" fmla="*/ 2147483647 h 237"/>
                  <a:gd name="T22" fmla="*/ 2147483647 w 257"/>
                  <a:gd name="T23" fmla="*/ 2147483647 h 237"/>
                  <a:gd name="T24" fmla="*/ 2147483647 w 257"/>
                  <a:gd name="T25" fmla="*/ 2147483647 h 237"/>
                  <a:gd name="T26" fmla="*/ 2147483647 w 257"/>
                  <a:gd name="T27" fmla="*/ 2147483647 h 237"/>
                  <a:gd name="T28" fmla="*/ 2147483647 w 257"/>
                  <a:gd name="T29" fmla="*/ 2147483647 h 237"/>
                  <a:gd name="T30" fmla="*/ 2147483647 w 257"/>
                  <a:gd name="T31" fmla="*/ 2147483647 h 237"/>
                  <a:gd name="T32" fmla="*/ 2147483647 w 257"/>
                  <a:gd name="T33" fmla="*/ 2147483647 h 237"/>
                  <a:gd name="T34" fmla="*/ 2147483647 w 257"/>
                  <a:gd name="T35" fmla="*/ 2147483647 h 237"/>
                  <a:gd name="T36" fmla="*/ 2147483647 w 257"/>
                  <a:gd name="T37" fmla="*/ 2147483647 h 237"/>
                  <a:gd name="T38" fmla="*/ 2147483647 w 257"/>
                  <a:gd name="T39" fmla="*/ 2147483647 h 237"/>
                  <a:gd name="T40" fmla="*/ 2147483647 w 257"/>
                  <a:gd name="T41" fmla="*/ 2147483647 h 237"/>
                  <a:gd name="T42" fmla="*/ 2147483647 w 257"/>
                  <a:gd name="T43" fmla="*/ 2147483647 h 237"/>
                  <a:gd name="T44" fmla="*/ 2147483647 w 257"/>
                  <a:gd name="T45" fmla="*/ 2147483647 h 237"/>
                  <a:gd name="T46" fmla="*/ 2147483647 w 257"/>
                  <a:gd name="T47" fmla="*/ 2147483647 h 237"/>
                  <a:gd name="T48" fmla="*/ 2147483647 w 257"/>
                  <a:gd name="T49" fmla="*/ 2147483647 h 237"/>
                  <a:gd name="T50" fmla="*/ 2147483647 w 257"/>
                  <a:gd name="T51" fmla="*/ 2147483647 h 237"/>
                  <a:gd name="T52" fmla="*/ 2147483647 w 257"/>
                  <a:gd name="T53" fmla="*/ 2147483647 h 237"/>
                  <a:gd name="T54" fmla="*/ 2147483647 w 257"/>
                  <a:gd name="T55" fmla="*/ 2147483647 h 237"/>
                  <a:gd name="T56" fmla="*/ 2147483647 w 257"/>
                  <a:gd name="T57" fmla="*/ 2147483647 h 237"/>
                  <a:gd name="T58" fmla="*/ 2147483647 w 257"/>
                  <a:gd name="T59" fmla="*/ 2147483647 h 237"/>
                  <a:gd name="T60" fmla="*/ 2147483647 w 257"/>
                  <a:gd name="T61" fmla="*/ 2147483647 h 237"/>
                  <a:gd name="T62" fmla="*/ 2147483647 w 257"/>
                  <a:gd name="T63" fmla="*/ 2147483647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1" name="Freeform 6"/>
              <p:cNvSpPr>
                <a:spLocks/>
              </p:cNvSpPr>
              <p:nvPr userDrawn="1"/>
            </p:nvSpPr>
            <p:spPr bwMode="ltGray">
              <a:xfrm rot="12185230" flipV="1">
                <a:off x="3639" y="2167"/>
                <a:ext cx="277" cy="249"/>
              </a:xfrm>
              <a:custGeom>
                <a:avLst/>
                <a:gdLst>
                  <a:gd name="T0" fmla="*/ 2147483647 w 124"/>
                  <a:gd name="T1" fmla="*/ 0 h 110"/>
                  <a:gd name="T2" fmla="*/ 2147483647 w 124"/>
                  <a:gd name="T3" fmla="*/ 2147483647 h 110"/>
                  <a:gd name="T4" fmla="*/ 2147483647 w 124"/>
                  <a:gd name="T5" fmla="*/ 2147483647 h 110"/>
                  <a:gd name="T6" fmla="*/ 2147483647 w 124"/>
                  <a:gd name="T7" fmla="*/ 2147483647 h 110"/>
                  <a:gd name="T8" fmla="*/ 2147483647 w 124"/>
                  <a:gd name="T9" fmla="*/ 2147483647 h 110"/>
                  <a:gd name="T10" fmla="*/ 2147483647 w 124"/>
                  <a:gd name="T11" fmla="*/ 2147483647 h 110"/>
                  <a:gd name="T12" fmla="*/ 2147483647 w 124"/>
                  <a:gd name="T13" fmla="*/ 2147483647 h 110"/>
                  <a:gd name="T14" fmla="*/ 2147483647 w 124"/>
                  <a:gd name="T15" fmla="*/ 2147483647 h 110"/>
                  <a:gd name="T16" fmla="*/ 2147483647 w 124"/>
                  <a:gd name="T17" fmla="*/ 2147483647 h 110"/>
                  <a:gd name="T18" fmla="*/ 0 w 124"/>
                  <a:gd name="T19" fmla="*/ 2147483647 h 110"/>
                  <a:gd name="T20" fmla="*/ 2147483647 w 124"/>
                  <a:gd name="T21" fmla="*/ 2147483647 h 110"/>
                  <a:gd name="T22" fmla="*/ 2147483647 w 124"/>
                  <a:gd name="T23" fmla="*/ 2147483647 h 110"/>
                  <a:gd name="T24" fmla="*/ 2147483647 w 124"/>
                  <a:gd name="T25" fmla="*/ 2147483647 h 110"/>
                  <a:gd name="T26" fmla="*/ 2147483647 w 124"/>
                  <a:gd name="T27" fmla="*/ 2147483647 h 110"/>
                  <a:gd name="T28" fmla="*/ 2147483647 w 124"/>
                  <a:gd name="T29" fmla="*/ 2147483647 h 110"/>
                  <a:gd name="T30" fmla="*/ 2147483647 w 124"/>
                  <a:gd name="T31" fmla="*/ 2147483647 h 110"/>
                  <a:gd name="T32" fmla="*/ 2147483647 w 124"/>
                  <a:gd name="T33" fmla="*/ 2147483647 h 110"/>
                  <a:gd name="T34" fmla="*/ 2147483647 w 124"/>
                  <a:gd name="T35" fmla="*/ 2147483647 h 110"/>
                  <a:gd name="T36" fmla="*/ 2147483647 w 124"/>
                  <a:gd name="T37" fmla="*/ 2147483647 h 110"/>
                  <a:gd name="T38" fmla="*/ 2147483647 w 124"/>
                  <a:gd name="T39" fmla="*/ 2147483647 h 110"/>
                  <a:gd name="T40" fmla="*/ 2147483647 w 124"/>
                  <a:gd name="T41" fmla="*/ 2147483647 h 110"/>
                  <a:gd name="T42" fmla="*/ 2147483647 w 124"/>
                  <a:gd name="T43" fmla="*/ 2147483647 h 110"/>
                  <a:gd name="T44" fmla="*/ 2147483647 w 124"/>
                  <a:gd name="T45" fmla="*/ 2147483647 h 110"/>
                  <a:gd name="T46" fmla="*/ 2147483647 w 124"/>
                  <a:gd name="T47" fmla="*/ 2147483647 h 110"/>
                  <a:gd name="T48" fmla="*/ 2147483647 w 124"/>
                  <a:gd name="T49" fmla="*/ 2147483647 h 110"/>
                  <a:gd name="T50" fmla="*/ 2147483647 w 124"/>
                  <a:gd name="T51" fmla="*/ 2147483647 h 110"/>
                  <a:gd name="T52" fmla="*/ 2147483647 w 124"/>
                  <a:gd name="T53" fmla="*/ 2147483647 h 110"/>
                  <a:gd name="T54" fmla="*/ 2147483647 w 124"/>
                  <a:gd name="T55" fmla="*/ 2147483647 h 110"/>
                  <a:gd name="T56" fmla="*/ 2147483647 w 124"/>
                  <a:gd name="T57" fmla="*/ 2147483647 h 110"/>
                  <a:gd name="T58" fmla="*/ 2147483647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2" name="Freeform 7"/>
              <p:cNvSpPr>
                <a:spLocks/>
              </p:cNvSpPr>
              <p:nvPr userDrawn="1"/>
            </p:nvSpPr>
            <p:spPr bwMode="ltGray">
              <a:xfrm rot="12185230" flipV="1">
                <a:off x="3979" y="977"/>
                <a:ext cx="245" cy="347"/>
              </a:xfrm>
              <a:custGeom>
                <a:avLst/>
                <a:gdLst>
                  <a:gd name="T0" fmla="*/ 0 w 109"/>
                  <a:gd name="T1" fmla="*/ 0 h 156"/>
                  <a:gd name="T2" fmla="*/ 2147483647 w 109"/>
                  <a:gd name="T3" fmla="*/ 2147483647 h 156"/>
                  <a:gd name="T4" fmla="*/ 2147483647 w 109"/>
                  <a:gd name="T5" fmla="*/ 2147483647 h 156"/>
                  <a:gd name="T6" fmla="*/ 2147483647 w 109"/>
                  <a:gd name="T7" fmla="*/ 2147483647 h 156"/>
                  <a:gd name="T8" fmla="*/ 2147483647 w 109"/>
                  <a:gd name="T9" fmla="*/ 2147483647 h 156"/>
                  <a:gd name="T10" fmla="*/ 2147483647 w 109"/>
                  <a:gd name="T11" fmla="*/ 2147483647 h 156"/>
                  <a:gd name="T12" fmla="*/ 2147483647 w 109"/>
                  <a:gd name="T13" fmla="*/ 2147483647 h 156"/>
                  <a:gd name="T14" fmla="*/ 2147483647 w 109"/>
                  <a:gd name="T15" fmla="*/ 2147483647 h 156"/>
                  <a:gd name="T16" fmla="*/ 2147483647 w 109"/>
                  <a:gd name="T17" fmla="*/ 2147483647 h 156"/>
                  <a:gd name="T18" fmla="*/ 2147483647 w 109"/>
                  <a:gd name="T19" fmla="*/ 2147483647 h 156"/>
                  <a:gd name="T20" fmla="*/ 2147483647 w 109"/>
                  <a:gd name="T21" fmla="*/ 2147483647 h 156"/>
                  <a:gd name="T22" fmla="*/ 2147483647 w 109"/>
                  <a:gd name="T23" fmla="*/ 2147483647 h 156"/>
                  <a:gd name="T24" fmla="*/ 2147483647 w 109"/>
                  <a:gd name="T25" fmla="*/ 2147483647 h 156"/>
                  <a:gd name="T26" fmla="*/ 2147483647 w 109"/>
                  <a:gd name="T27" fmla="*/ 2147483647 h 156"/>
                  <a:gd name="T28" fmla="*/ 2147483647 w 109"/>
                  <a:gd name="T29" fmla="*/ 2147483647 h 156"/>
                  <a:gd name="T30" fmla="*/ 2147483647 w 109"/>
                  <a:gd name="T31" fmla="*/ 2147483647 h 156"/>
                  <a:gd name="T32" fmla="*/ 2147483647 w 109"/>
                  <a:gd name="T33" fmla="*/ 2147483647 h 156"/>
                  <a:gd name="T34" fmla="*/ 2147483647 w 109"/>
                  <a:gd name="T35" fmla="*/ 2147483647 h 156"/>
                  <a:gd name="T36" fmla="*/ 2147483647 w 109"/>
                  <a:gd name="T37" fmla="*/ 2147483647 h 156"/>
                  <a:gd name="T38" fmla="*/ 2147483647 w 109"/>
                  <a:gd name="T39" fmla="*/ 2147483647 h 156"/>
                  <a:gd name="T40" fmla="*/ 2147483647 w 109"/>
                  <a:gd name="T41" fmla="*/ 2147483647 h 156"/>
                  <a:gd name="T42" fmla="*/ 2147483647 w 109"/>
                  <a:gd name="T43" fmla="*/ 2147483647 h 156"/>
                  <a:gd name="T44" fmla="*/ 2147483647 w 109"/>
                  <a:gd name="T45" fmla="*/ 2147483647 h 156"/>
                  <a:gd name="T46" fmla="*/ 2147483647 w 109"/>
                  <a:gd name="T47" fmla="*/ 2147483647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3" name="Freeform 8"/>
              <p:cNvSpPr>
                <a:spLocks/>
              </p:cNvSpPr>
              <p:nvPr userDrawn="1"/>
            </p:nvSpPr>
            <p:spPr bwMode="ltGray">
              <a:xfrm rot="12185230" flipV="1">
                <a:off x="3845" y="2207"/>
                <a:ext cx="103" cy="209"/>
              </a:xfrm>
              <a:custGeom>
                <a:avLst/>
                <a:gdLst>
                  <a:gd name="T0" fmla="*/ 2147483647 w 46"/>
                  <a:gd name="T1" fmla="*/ 0 h 94"/>
                  <a:gd name="T2" fmla="*/ 2147483647 w 46"/>
                  <a:gd name="T3" fmla="*/ 2147483647 h 94"/>
                  <a:gd name="T4" fmla="*/ 2147483647 w 46"/>
                  <a:gd name="T5" fmla="*/ 2147483647 h 94"/>
                  <a:gd name="T6" fmla="*/ 2147483647 w 46"/>
                  <a:gd name="T7" fmla="*/ 2147483647 h 94"/>
                  <a:gd name="T8" fmla="*/ 0 w 46"/>
                  <a:gd name="T9" fmla="*/ 2147483647 h 94"/>
                  <a:gd name="T10" fmla="*/ 2147483647 w 46"/>
                  <a:gd name="T11" fmla="*/ 2147483647 h 94"/>
                  <a:gd name="T12" fmla="*/ 2147483647 w 46"/>
                  <a:gd name="T13" fmla="*/ 2147483647 h 94"/>
                  <a:gd name="T14" fmla="*/ 2147483647 w 46"/>
                  <a:gd name="T15" fmla="*/ 2147483647 h 94"/>
                  <a:gd name="T16" fmla="*/ 2147483647 w 46"/>
                  <a:gd name="T17" fmla="*/ 2147483647 h 94"/>
                  <a:gd name="T18" fmla="*/ 2147483647 w 46"/>
                  <a:gd name="T19" fmla="*/ 2147483647 h 94"/>
                  <a:gd name="T20" fmla="*/ 2147483647 w 46"/>
                  <a:gd name="T21" fmla="*/ 2147483647 h 94"/>
                  <a:gd name="T22" fmla="*/ 2147483647 w 46"/>
                  <a:gd name="T23" fmla="*/ 2147483647 h 94"/>
                  <a:gd name="T24" fmla="*/ 2147483647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4" name="Freeform 9"/>
              <p:cNvSpPr>
                <a:spLocks/>
              </p:cNvSpPr>
              <p:nvPr userDrawn="1"/>
            </p:nvSpPr>
            <p:spPr bwMode="ltGray">
              <a:xfrm rot="12185230" flipV="1">
                <a:off x="3895" y="1325"/>
                <a:ext cx="120" cy="90"/>
              </a:xfrm>
              <a:custGeom>
                <a:avLst/>
                <a:gdLst>
                  <a:gd name="T0" fmla="*/ 0 w 54"/>
                  <a:gd name="T1" fmla="*/ 0 h 40"/>
                  <a:gd name="T2" fmla="*/ 2147483647 w 54"/>
                  <a:gd name="T3" fmla="*/ 2147483647 h 40"/>
                  <a:gd name="T4" fmla="*/ 2147483647 w 54"/>
                  <a:gd name="T5" fmla="*/ 2147483647 h 40"/>
                  <a:gd name="T6" fmla="*/ 2147483647 w 54"/>
                  <a:gd name="T7" fmla="*/ 2147483647 h 40"/>
                  <a:gd name="T8" fmla="*/ 2147483647 w 54"/>
                  <a:gd name="T9" fmla="*/ 2147483647 h 40"/>
                  <a:gd name="T10" fmla="*/ 2147483647 w 54"/>
                  <a:gd name="T11" fmla="*/ 2147483647 h 40"/>
                  <a:gd name="T12" fmla="*/ 2147483647 w 54"/>
                  <a:gd name="T13" fmla="*/ 2147483647 h 40"/>
                  <a:gd name="T14" fmla="*/ 2147483647 w 54"/>
                  <a:gd name="T15" fmla="*/ 2147483647 h 40"/>
                  <a:gd name="T16" fmla="*/ 2147483647 w 54"/>
                  <a:gd name="T17" fmla="*/ 2147483647 h 40"/>
                  <a:gd name="T18" fmla="*/ 2147483647 w 54"/>
                  <a:gd name="T19" fmla="*/ 2147483647 h 40"/>
                  <a:gd name="T20" fmla="*/ 2147483647 w 54"/>
                  <a:gd name="T21" fmla="*/ 2147483647 h 40"/>
                  <a:gd name="T22" fmla="*/ 2147483647 w 54"/>
                  <a:gd name="T23" fmla="*/ 2147483647 h 40"/>
                  <a:gd name="T24" fmla="*/ 2147483647 w 54"/>
                  <a:gd name="T25" fmla="*/ 2147483647 h 40"/>
                  <a:gd name="T26" fmla="*/ 2147483647 w 54"/>
                  <a:gd name="T27" fmla="*/ 2147483647 h 40"/>
                  <a:gd name="T28" fmla="*/ 2147483647 w 54"/>
                  <a:gd name="T29" fmla="*/ 2147483647 h 40"/>
                  <a:gd name="T30" fmla="*/ 2147483647 w 54"/>
                  <a:gd name="T31" fmla="*/ 2147483647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5" name="Freeform 10"/>
              <p:cNvSpPr>
                <a:spLocks/>
              </p:cNvSpPr>
              <p:nvPr userDrawn="1"/>
            </p:nvSpPr>
            <p:spPr bwMode="ltGray">
              <a:xfrm rot="12185230" flipV="1">
                <a:off x="3010" y="2344"/>
                <a:ext cx="330" cy="2059"/>
              </a:xfrm>
              <a:custGeom>
                <a:avLst/>
                <a:gdLst>
                  <a:gd name="T0" fmla="*/ 0 w 149"/>
                  <a:gd name="T1" fmla="*/ 0 h 704"/>
                  <a:gd name="T2" fmla="*/ 2147483647 w 149"/>
                  <a:gd name="T3" fmla="*/ 2147483647 h 704"/>
                  <a:gd name="T4" fmla="*/ 2147483647 w 149"/>
                  <a:gd name="T5" fmla="*/ 2147483647 h 704"/>
                  <a:gd name="T6" fmla="*/ 2147483647 w 149"/>
                  <a:gd name="T7" fmla="*/ 2147483647 h 704"/>
                  <a:gd name="T8" fmla="*/ 2147483647 w 149"/>
                  <a:gd name="T9" fmla="*/ 2147483647 h 704"/>
                  <a:gd name="T10" fmla="*/ 2147483647 w 149"/>
                  <a:gd name="T11" fmla="*/ 2147483647 h 704"/>
                  <a:gd name="T12" fmla="*/ 2147483647 w 149"/>
                  <a:gd name="T13" fmla="*/ 2147483647 h 704"/>
                  <a:gd name="T14" fmla="*/ 2147483647 w 149"/>
                  <a:gd name="T15" fmla="*/ 2147483647 h 704"/>
                  <a:gd name="T16" fmla="*/ 2147483647 w 149"/>
                  <a:gd name="T17" fmla="*/ 2147483647 h 704"/>
                  <a:gd name="T18" fmla="*/ 2147483647 w 149"/>
                  <a:gd name="T19" fmla="*/ 2147483647 h 704"/>
                  <a:gd name="T20" fmla="*/ 2147483647 w 149"/>
                  <a:gd name="T21" fmla="*/ 2147483647 h 704"/>
                  <a:gd name="T22" fmla="*/ 2147483647 w 149"/>
                  <a:gd name="T23" fmla="*/ 2147483647 h 704"/>
                  <a:gd name="T24" fmla="*/ 2147483647 w 149"/>
                  <a:gd name="T25" fmla="*/ 2147483647 h 704"/>
                  <a:gd name="T26" fmla="*/ 2147483647 w 149"/>
                  <a:gd name="T27" fmla="*/ 2147483647 h 704"/>
                  <a:gd name="T28" fmla="*/ 2147483647 w 149"/>
                  <a:gd name="T29" fmla="*/ 2147483647 h 704"/>
                  <a:gd name="T30" fmla="*/ 2147483647 w 149"/>
                  <a:gd name="T31" fmla="*/ 2147483647 h 704"/>
                  <a:gd name="T32" fmla="*/ 2147483647 w 149"/>
                  <a:gd name="T33" fmla="*/ 2147483647 h 704"/>
                  <a:gd name="T34" fmla="*/ 2147483647 w 149"/>
                  <a:gd name="T35" fmla="*/ 2147483647 h 704"/>
                  <a:gd name="T36" fmla="*/ 2147483647 w 149"/>
                  <a:gd name="T37" fmla="*/ 2147483647 h 704"/>
                  <a:gd name="T38" fmla="*/ 2147483647 w 149"/>
                  <a:gd name="T39" fmla="*/ 2147483647 h 704"/>
                  <a:gd name="T40" fmla="*/ 2147483647 w 149"/>
                  <a:gd name="T41" fmla="*/ 2147483647 h 704"/>
                  <a:gd name="T42" fmla="*/ 2147483647 w 149"/>
                  <a:gd name="T43" fmla="*/ 2147483647 h 704"/>
                  <a:gd name="T44" fmla="*/ 2147483647 w 149"/>
                  <a:gd name="T45" fmla="*/ 2147483647 h 704"/>
                  <a:gd name="T46" fmla="*/ 2147483647 w 149"/>
                  <a:gd name="T47" fmla="*/ 2147483647 h 704"/>
                  <a:gd name="T48" fmla="*/ 2147483647 w 149"/>
                  <a:gd name="T49" fmla="*/ 2147483647 h 704"/>
                  <a:gd name="T50" fmla="*/ 2147483647 w 149"/>
                  <a:gd name="T51" fmla="*/ 2147483647 h 704"/>
                  <a:gd name="T52" fmla="*/ 2147483647 w 149"/>
                  <a:gd name="T53" fmla="*/ 2147483647 h 704"/>
                  <a:gd name="T54" fmla="*/ 2147483647 w 149"/>
                  <a:gd name="T55" fmla="*/ 2147483647 h 704"/>
                  <a:gd name="T56" fmla="*/ 2147483647 w 149"/>
                  <a:gd name="T57" fmla="*/ 2147483647 h 704"/>
                  <a:gd name="T58" fmla="*/ 2147483647 w 149"/>
                  <a:gd name="T59" fmla="*/ 2147483647 h 704"/>
                  <a:gd name="T60" fmla="*/ 2147483647 w 149"/>
                  <a:gd name="T61" fmla="*/ 2147483647 h 704"/>
                  <a:gd name="T62" fmla="*/ 2147483647 w 149"/>
                  <a:gd name="T63" fmla="*/ 2147483647 h 704"/>
                  <a:gd name="T64" fmla="*/ 2147483647 w 149"/>
                  <a:gd name="T65" fmla="*/ 2147483647 h 704"/>
                  <a:gd name="T66" fmla="*/ 2147483647 w 149"/>
                  <a:gd name="T67" fmla="*/ 2147483647 h 704"/>
                  <a:gd name="T68" fmla="*/ 2147483647 w 149"/>
                  <a:gd name="T69" fmla="*/ 2147483647 h 704"/>
                  <a:gd name="T70" fmla="*/ 2147483647 w 149"/>
                  <a:gd name="T71" fmla="*/ 2147483647 h 704"/>
                  <a:gd name="T72" fmla="*/ 2147483647 w 149"/>
                  <a:gd name="T73" fmla="*/ 2147483647 h 704"/>
                  <a:gd name="T74" fmla="*/ 2147483647 w 149"/>
                  <a:gd name="T75" fmla="*/ 2147483647 h 704"/>
                  <a:gd name="T76" fmla="*/ 2147483647 w 149"/>
                  <a:gd name="T77" fmla="*/ 2147483647 h 704"/>
                  <a:gd name="T78" fmla="*/ 2147483647 w 149"/>
                  <a:gd name="T79" fmla="*/ 2147483647 h 704"/>
                  <a:gd name="T80" fmla="*/ 2147483647 w 149"/>
                  <a:gd name="T81" fmla="*/ 2147483647 h 704"/>
                  <a:gd name="T82" fmla="*/ 0 w 149"/>
                  <a:gd name="T83" fmla="*/ 0 h 7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
          <p:nvSpPr>
            <p:cNvPr id="6" name="Freeform 11"/>
            <p:cNvSpPr>
              <a:spLocks/>
            </p:cNvSpPr>
            <p:nvPr userDrawn="1"/>
          </p:nvSpPr>
          <p:spPr bwMode="ltGray">
            <a:xfrm rot="373331" flipH="1">
              <a:off x="22" y="1957"/>
              <a:ext cx="323" cy="649"/>
            </a:xfrm>
            <a:custGeom>
              <a:avLst/>
              <a:gdLst>
                <a:gd name="T0" fmla="*/ 2147483647 w 128"/>
                <a:gd name="T1" fmla="*/ 0 h 217"/>
                <a:gd name="T2" fmla="*/ 2147483647 w 128"/>
                <a:gd name="T3" fmla="*/ 2147483647 h 217"/>
                <a:gd name="T4" fmla="*/ 2147483647 w 128"/>
                <a:gd name="T5" fmla="*/ 2147483647 h 217"/>
                <a:gd name="T6" fmla="*/ 2147483647 w 128"/>
                <a:gd name="T7" fmla="*/ 2147483647 h 217"/>
                <a:gd name="T8" fmla="*/ 2147483647 w 128"/>
                <a:gd name="T9" fmla="*/ 2147483647 h 217"/>
                <a:gd name="T10" fmla="*/ 2147483647 w 128"/>
                <a:gd name="T11" fmla="*/ 2147483647 h 217"/>
                <a:gd name="T12" fmla="*/ 2147483647 w 128"/>
                <a:gd name="T13" fmla="*/ 2147483647 h 217"/>
                <a:gd name="T14" fmla="*/ 2147483647 w 128"/>
                <a:gd name="T15" fmla="*/ 2147483647 h 217"/>
                <a:gd name="T16" fmla="*/ 2147483647 w 128"/>
                <a:gd name="T17" fmla="*/ 2147483647 h 217"/>
                <a:gd name="T18" fmla="*/ 2147483647 w 128"/>
                <a:gd name="T19" fmla="*/ 2147483647 h 217"/>
                <a:gd name="T20" fmla="*/ 2147483647 w 128"/>
                <a:gd name="T21" fmla="*/ 2147483647 h 217"/>
                <a:gd name="T22" fmla="*/ 2147483647 w 128"/>
                <a:gd name="T23" fmla="*/ 2147483647 h 217"/>
                <a:gd name="T24" fmla="*/ 2147483647 w 128"/>
                <a:gd name="T25" fmla="*/ 2147483647 h 217"/>
                <a:gd name="T26" fmla="*/ 2147483647 w 128"/>
                <a:gd name="T27" fmla="*/ 2147483647 h 217"/>
                <a:gd name="T28" fmla="*/ 2147483647 w 128"/>
                <a:gd name="T29" fmla="*/ 2147483647 h 217"/>
                <a:gd name="T30" fmla="*/ 0 w 128"/>
                <a:gd name="T31" fmla="*/ 2147483647 h 217"/>
                <a:gd name="T32" fmla="*/ 2147483647 w 128"/>
                <a:gd name="T33" fmla="*/ 2147483647 h 217"/>
                <a:gd name="T34" fmla="*/ 2147483647 w 128"/>
                <a:gd name="T35" fmla="*/ 2147483647 h 217"/>
                <a:gd name="T36" fmla="*/ 2147483647 w 128"/>
                <a:gd name="T37" fmla="*/ 2147483647 h 217"/>
                <a:gd name="T38" fmla="*/ 2147483647 w 128"/>
                <a:gd name="T39" fmla="*/ 2147483647 h 217"/>
                <a:gd name="T40" fmla="*/ 2147483647 w 128"/>
                <a:gd name="T41" fmla="*/ 2147483647 h 217"/>
                <a:gd name="T42" fmla="*/ 2147483647 w 128"/>
                <a:gd name="T43" fmla="*/ 2147483647 h 217"/>
                <a:gd name="T44" fmla="*/ 2147483647 w 128"/>
                <a:gd name="T45" fmla="*/ 2147483647 h 217"/>
                <a:gd name="T46" fmla="*/ 2147483647 w 128"/>
                <a:gd name="T47" fmla="*/ 2147483647 h 217"/>
                <a:gd name="T48" fmla="*/ 2147483647 w 128"/>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7" name="Freeform 12"/>
            <p:cNvSpPr>
              <a:spLocks/>
            </p:cNvSpPr>
            <p:nvPr userDrawn="1"/>
          </p:nvSpPr>
          <p:spPr bwMode="ltGray">
            <a:xfrm>
              <a:off x="168" y="1260"/>
              <a:ext cx="1259" cy="1532"/>
            </a:xfrm>
            <a:custGeom>
              <a:avLst/>
              <a:gdLst>
                <a:gd name="T0" fmla="*/ 891 w 1259"/>
                <a:gd name="T1" fmla="*/ 1532 h 1532"/>
                <a:gd name="T2" fmla="*/ 954 w 1259"/>
                <a:gd name="T3" fmla="*/ 1452 h 1532"/>
                <a:gd name="T4" fmla="*/ 1032 w 1259"/>
                <a:gd name="T5" fmla="*/ 1338 h 1532"/>
                <a:gd name="T6" fmla="*/ 1115 w 1259"/>
                <a:gd name="T7" fmla="*/ 1188 h 1532"/>
                <a:gd name="T8" fmla="*/ 1194 w 1259"/>
                <a:gd name="T9" fmla="*/ 1023 h 1532"/>
                <a:gd name="T10" fmla="*/ 1244 w 1259"/>
                <a:gd name="T11" fmla="*/ 841 h 1532"/>
                <a:gd name="T12" fmla="*/ 1259 w 1259"/>
                <a:gd name="T13" fmla="*/ 647 h 1532"/>
                <a:gd name="T14" fmla="*/ 1230 w 1259"/>
                <a:gd name="T15" fmla="*/ 463 h 1532"/>
                <a:gd name="T16" fmla="*/ 1140 w 1259"/>
                <a:gd name="T17" fmla="*/ 294 h 1532"/>
                <a:gd name="T18" fmla="*/ 1043 w 1259"/>
                <a:gd name="T19" fmla="*/ 190 h 1532"/>
                <a:gd name="T20" fmla="*/ 961 w 1259"/>
                <a:gd name="T21" fmla="*/ 109 h 1532"/>
                <a:gd name="T22" fmla="*/ 894 w 1259"/>
                <a:gd name="T23" fmla="*/ 65 h 1532"/>
                <a:gd name="T24" fmla="*/ 786 w 1259"/>
                <a:gd name="T25" fmla="*/ 18 h 1532"/>
                <a:gd name="T26" fmla="*/ 642 w 1259"/>
                <a:gd name="T27" fmla="*/ 0 h 1532"/>
                <a:gd name="T28" fmla="*/ 440 w 1259"/>
                <a:gd name="T29" fmla="*/ 23 h 1532"/>
                <a:gd name="T30" fmla="*/ 366 w 1259"/>
                <a:gd name="T31" fmla="*/ 44 h 1532"/>
                <a:gd name="T32" fmla="*/ 292 w 1259"/>
                <a:gd name="T33" fmla="*/ 58 h 1532"/>
                <a:gd name="T34" fmla="*/ 229 w 1259"/>
                <a:gd name="T35" fmla="*/ 79 h 1532"/>
                <a:gd name="T36" fmla="*/ 178 w 1259"/>
                <a:gd name="T37" fmla="*/ 103 h 1532"/>
                <a:gd name="T38" fmla="*/ 127 w 1259"/>
                <a:gd name="T39" fmla="*/ 127 h 1532"/>
                <a:gd name="T40" fmla="*/ 82 w 1259"/>
                <a:gd name="T41" fmla="*/ 158 h 1532"/>
                <a:gd name="T42" fmla="*/ 41 w 1259"/>
                <a:gd name="T43" fmla="*/ 197 h 1532"/>
                <a:gd name="T44" fmla="*/ 0 w 1259"/>
                <a:gd name="T45" fmla="*/ 243 h 1532"/>
                <a:gd name="T46" fmla="*/ 76 w 1259"/>
                <a:gd name="T47" fmla="*/ 215 h 1532"/>
                <a:gd name="T48" fmla="*/ 144 w 1259"/>
                <a:gd name="T49" fmla="*/ 194 h 1532"/>
                <a:gd name="T50" fmla="*/ 212 w 1259"/>
                <a:gd name="T51" fmla="*/ 179 h 1532"/>
                <a:gd name="T52" fmla="*/ 280 w 1259"/>
                <a:gd name="T53" fmla="*/ 164 h 1532"/>
                <a:gd name="T54" fmla="*/ 336 w 1259"/>
                <a:gd name="T55" fmla="*/ 149 h 1532"/>
                <a:gd name="T56" fmla="*/ 397 w 1259"/>
                <a:gd name="T57" fmla="*/ 149 h 1532"/>
                <a:gd name="T58" fmla="*/ 458 w 1259"/>
                <a:gd name="T59" fmla="*/ 141 h 1532"/>
                <a:gd name="T60" fmla="*/ 511 w 1259"/>
                <a:gd name="T61" fmla="*/ 146 h 1532"/>
                <a:gd name="T62" fmla="*/ 565 w 1259"/>
                <a:gd name="T63" fmla="*/ 152 h 1532"/>
                <a:gd name="T64" fmla="*/ 618 w 1259"/>
                <a:gd name="T65" fmla="*/ 166 h 1532"/>
                <a:gd name="T66" fmla="*/ 669 w 1259"/>
                <a:gd name="T67" fmla="*/ 186 h 1532"/>
                <a:gd name="T68" fmla="*/ 715 w 1259"/>
                <a:gd name="T69" fmla="*/ 205 h 1532"/>
                <a:gd name="T70" fmla="*/ 760 w 1259"/>
                <a:gd name="T71" fmla="*/ 239 h 1532"/>
                <a:gd name="T72" fmla="*/ 811 w 1259"/>
                <a:gd name="T73" fmla="*/ 267 h 1532"/>
                <a:gd name="T74" fmla="*/ 855 w 1259"/>
                <a:gd name="T75" fmla="*/ 307 h 1532"/>
                <a:gd name="T76" fmla="*/ 899 w 1259"/>
                <a:gd name="T77" fmla="*/ 348 h 1532"/>
                <a:gd name="T78" fmla="*/ 971 w 1259"/>
                <a:gd name="T79" fmla="*/ 464 h 1532"/>
                <a:gd name="T80" fmla="*/ 1016 w 1259"/>
                <a:gd name="T81" fmla="*/ 606 h 1532"/>
                <a:gd name="T82" fmla="*/ 1027 w 1259"/>
                <a:gd name="T83" fmla="*/ 774 h 1532"/>
                <a:gd name="T84" fmla="*/ 1022 w 1259"/>
                <a:gd name="T85" fmla="*/ 939 h 1532"/>
                <a:gd name="T86" fmla="*/ 1002 w 1259"/>
                <a:gd name="T87" fmla="*/ 1117 h 1532"/>
                <a:gd name="T88" fmla="*/ 966 w 1259"/>
                <a:gd name="T89" fmla="*/ 1279 h 1532"/>
                <a:gd name="T90" fmla="*/ 933 w 1259"/>
                <a:gd name="T91" fmla="*/ 1421 h 1532"/>
                <a:gd name="T92" fmla="*/ 891 w 1259"/>
                <a:gd name="T93" fmla="*/ 1532 h 15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259" h="1532">
                  <a:moveTo>
                    <a:pt x="891" y="1532"/>
                  </a:moveTo>
                  <a:lnTo>
                    <a:pt x="954" y="1452"/>
                  </a:lnTo>
                  <a:lnTo>
                    <a:pt x="1032" y="1338"/>
                  </a:lnTo>
                  <a:lnTo>
                    <a:pt x="1115" y="1188"/>
                  </a:lnTo>
                  <a:lnTo>
                    <a:pt x="1194" y="1023"/>
                  </a:lnTo>
                  <a:lnTo>
                    <a:pt x="1244" y="841"/>
                  </a:lnTo>
                  <a:lnTo>
                    <a:pt x="1259" y="647"/>
                  </a:lnTo>
                  <a:lnTo>
                    <a:pt x="1230" y="463"/>
                  </a:lnTo>
                  <a:lnTo>
                    <a:pt x="1140" y="294"/>
                  </a:lnTo>
                  <a:lnTo>
                    <a:pt x="1043" y="190"/>
                  </a:lnTo>
                  <a:lnTo>
                    <a:pt x="961" y="109"/>
                  </a:lnTo>
                  <a:lnTo>
                    <a:pt x="894" y="65"/>
                  </a:lnTo>
                  <a:lnTo>
                    <a:pt x="786" y="18"/>
                  </a:lnTo>
                  <a:lnTo>
                    <a:pt x="642" y="0"/>
                  </a:lnTo>
                  <a:lnTo>
                    <a:pt x="440" y="23"/>
                  </a:lnTo>
                  <a:lnTo>
                    <a:pt x="366" y="44"/>
                  </a:lnTo>
                  <a:lnTo>
                    <a:pt x="292" y="58"/>
                  </a:lnTo>
                  <a:lnTo>
                    <a:pt x="229" y="79"/>
                  </a:lnTo>
                  <a:lnTo>
                    <a:pt x="178" y="103"/>
                  </a:lnTo>
                  <a:lnTo>
                    <a:pt x="127" y="127"/>
                  </a:lnTo>
                  <a:lnTo>
                    <a:pt x="82" y="158"/>
                  </a:lnTo>
                  <a:lnTo>
                    <a:pt x="41" y="197"/>
                  </a:lnTo>
                  <a:lnTo>
                    <a:pt x="0" y="243"/>
                  </a:lnTo>
                  <a:lnTo>
                    <a:pt x="76" y="215"/>
                  </a:lnTo>
                  <a:lnTo>
                    <a:pt x="144" y="194"/>
                  </a:lnTo>
                  <a:lnTo>
                    <a:pt x="212" y="179"/>
                  </a:lnTo>
                  <a:lnTo>
                    <a:pt x="280" y="164"/>
                  </a:lnTo>
                  <a:lnTo>
                    <a:pt x="336" y="149"/>
                  </a:lnTo>
                  <a:lnTo>
                    <a:pt x="397" y="149"/>
                  </a:lnTo>
                  <a:lnTo>
                    <a:pt x="458" y="141"/>
                  </a:lnTo>
                  <a:lnTo>
                    <a:pt x="511" y="146"/>
                  </a:lnTo>
                  <a:lnTo>
                    <a:pt x="565" y="152"/>
                  </a:lnTo>
                  <a:lnTo>
                    <a:pt x="618" y="166"/>
                  </a:lnTo>
                  <a:lnTo>
                    <a:pt x="669" y="186"/>
                  </a:lnTo>
                  <a:lnTo>
                    <a:pt x="715" y="205"/>
                  </a:lnTo>
                  <a:lnTo>
                    <a:pt x="760" y="239"/>
                  </a:lnTo>
                  <a:lnTo>
                    <a:pt x="811" y="267"/>
                  </a:lnTo>
                  <a:lnTo>
                    <a:pt x="855" y="307"/>
                  </a:lnTo>
                  <a:lnTo>
                    <a:pt x="899" y="348"/>
                  </a:lnTo>
                  <a:lnTo>
                    <a:pt x="971" y="464"/>
                  </a:lnTo>
                  <a:lnTo>
                    <a:pt x="1016" y="606"/>
                  </a:lnTo>
                  <a:lnTo>
                    <a:pt x="1027" y="774"/>
                  </a:lnTo>
                  <a:lnTo>
                    <a:pt x="1022" y="939"/>
                  </a:lnTo>
                  <a:lnTo>
                    <a:pt x="1002" y="1117"/>
                  </a:lnTo>
                  <a:lnTo>
                    <a:pt x="966" y="1279"/>
                  </a:lnTo>
                  <a:lnTo>
                    <a:pt x="933" y="1421"/>
                  </a:lnTo>
                  <a:lnTo>
                    <a:pt x="891" y="1532"/>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 name="Freeform 13"/>
            <p:cNvSpPr>
              <a:spLocks/>
            </p:cNvSpPr>
            <p:nvPr userDrawn="1"/>
          </p:nvSpPr>
          <p:spPr bwMode="ltGray">
            <a:xfrm>
              <a:off x="0" y="2610"/>
              <a:ext cx="801" cy="459"/>
            </a:xfrm>
            <a:custGeom>
              <a:avLst/>
              <a:gdLst>
                <a:gd name="T0" fmla="*/ 0 w 801"/>
                <a:gd name="T1" fmla="*/ 0 h 459"/>
                <a:gd name="T2" fmla="*/ 37 w 801"/>
                <a:gd name="T3" fmla="*/ 69 h 459"/>
                <a:gd name="T4" fmla="*/ 68 w 801"/>
                <a:gd name="T5" fmla="*/ 132 h 459"/>
                <a:gd name="T6" fmla="*/ 110 w 801"/>
                <a:gd name="T7" fmla="*/ 188 h 459"/>
                <a:gd name="T8" fmla="*/ 149 w 801"/>
                <a:gd name="T9" fmla="*/ 229 h 459"/>
                <a:gd name="T10" fmla="*/ 192 w 801"/>
                <a:gd name="T11" fmla="*/ 278 h 459"/>
                <a:gd name="T12" fmla="*/ 250 w 801"/>
                <a:gd name="T13" fmla="*/ 314 h 459"/>
                <a:gd name="T14" fmla="*/ 308 w 801"/>
                <a:gd name="T15" fmla="*/ 336 h 459"/>
                <a:gd name="T16" fmla="*/ 365 w 801"/>
                <a:gd name="T17" fmla="*/ 365 h 459"/>
                <a:gd name="T18" fmla="*/ 430 w 801"/>
                <a:gd name="T19" fmla="*/ 381 h 459"/>
                <a:gd name="T20" fmla="*/ 501 w 801"/>
                <a:gd name="T21" fmla="*/ 390 h 459"/>
                <a:gd name="T22" fmla="*/ 573 w 801"/>
                <a:gd name="T23" fmla="*/ 392 h 459"/>
                <a:gd name="T24" fmla="*/ 646 w 801"/>
                <a:gd name="T25" fmla="*/ 381 h 459"/>
                <a:gd name="T26" fmla="*/ 726 w 801"/>
                <a:gd name="T27" fmla="*/ 362 h 459"/>
                <a:gd name="T28" fmla="*/ 801 w 801"/>
                <a:gd name="T29" fmla="*/ 335 h 459"/>
                <a:gd name="T30" fmla="*/ 731 w 801"/>
                <a:gd name="T31" fmla="*/ 377 h 459"/>
                <a:gd name="T32" fmla="*/ 662 w 801"/>
                <a:gd name="T33" fmla="*/ 404 h 459"/>
                <a:gd name="T34" fmla="*/ 594 w 801"/>
                <a:gd name="T35" fmla="*/ 432 h 459"/>
                <a:gd name="T36" fmla="*/ 532 w 801"/>
                <a:gd name="T37" fmla="*/ 445 h 459"/>
                <a:gd name="T38" fmla="*/ 471 w 801"/>
                <a:gd name="T39" fmla="*/ 459 h 459"/>
                <a:gd name="T40" fmla="*/ 411 w 801"/>
                <a:gd name="T41" fmla="*/ 458 h 459"/>
                <a:gd name="T42" fmla="*/ 350 w 801"/>
                <a:gd name="T43" fmla="*/ 458 h 459"/>
                <a:gd name="T44" fmla="*/ 291 w 801"/>
                <a:gd name="T45" fmla="*/ 450 h 459"/>
                <a:gd name="T46" fmla="*/ 244 w 801"/>
                <a:gd name="T47" fmla="*/ 436 h 459"/>
                <a:gd name="T48" fmla="*/ 192 w 801"/>
                <a:gd name="T49" fmla="*/ 415 h 459"/>
                <a:gd name="T50" fmla="*/ 145 w 801"/>
                <a:gd name="T51" fmla="*/ 394 h 459"/>
                <a:gd name="T52" fmla="*/ 100 w 801"/>
                <a:gd name="T53" fmla="*/ 373 h 459"/>
                <a:gd name="T54" fmla="*/ 60 w 801"/>
                <a:gd name="T55" fmla="*/ 347 h 459"/>
                <a:gd name="T56" fmla="*/ 0 w 801"/>
                <a:gd name="T57" fmla="*/ 294 h 459"/>
                <a:gd name="T58" fmla="*/ 0 w 801"/>
                <a:gd name="T59" fmla="*/ 0 h 45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01" h="459">
                  <a:moveTo>
                    <a:pt x="0" y="0"/>
                  </a:moveTo>
                  <a:lnTo>
                    <a:pt x="37" y="69"/>
                  </a:lnTo>
                  <a:lnTo>
                    <a:pt x="68" y="132"/>
                  </a:lnTo>
                  <a:lnTo>
                    <a:pt x="110" y="188"/>
                  </a:lnTo>
                  <a:lnTo>
                    <a:pt x="149" y="229"/>
                  </a:lnTo>
                  <a:lnTo>
                    <a:pt x="192" y="278"/>
                  </a:lnTo>
                  <a:lnTo>
                    <a:pt x="250" y="314"/>
                  </a:lnTo>
                  <a:lnTo>
                    <a:pt x="308" y="336"/>
                  </a:lnTo>
                  <a:lnTo>
                    <a:pt x="365" y="365"/>
                  </a:lnTo>
                  <a:lnTo>
                    <a:pt x="430" y="381"/>
                  </a:lnTo>
                  <a:lnTo>
                    <a:pt x="501" y="390"/>
                  </a:lnTo>
                  <a:lnTo>
                    <a:pt x="573" y="392"/>
                  </a:lnTo>
                  <a:lnTo>
                    <a:pt x="646" y="381"/>
                  </a:lnTo>
                  <a:lnTo>
                    <a:pt x="726" y="362"/>
                  </a:lnTo>
                  <a:lnTo>
                    <a:pt x="801" y="335"/>
                  </a:lnTo>
                  <a:lnTo>
                    <a:pt x="731" y="377"/>
                  </a:lnTo>
                  <a:lnTo>
                    <a:pt x="662" y="404"/>
                  </a:lnTo>
                  <a:lnTo>
                    <a:pt x="594" y="432"/>
                  </a:lnTo>
                  <a:lnTo>
                    <a:pt x="532" y="445"/>
                  </a:lnTo>
                  <a:lnTo>
                    <a:pt x="471" y="459"/>
                  </a:lnTo>
                  <a:lnTo>
                    <a:pt x="411" y="458"/>
                  </a:lnTo>
                  <a:lnTo>
                    <a:pt x="350" y="458"/>
                  </a:lnTo>
                  <a:lnTo>
                    <a:pt x="291" y="450"/>
                  </a:lnTo>
                  <a:lnTo>
                    <a:pt x="244" y="436"/>
                  </a:lnTo>
                  <a:lnTo>
                    <a:pt x="192" y="415"/>
                  </a:lnTo>
                  <a:lnTo>
                    <a:pt x="145" y="394"/>
                  </a:lnTo>
                  <a:lnTo>
                    <a:pt x="100" y="373"/>
                  </a:lnTo>
                  <a:lnTo>
                    <a:pt x="60" y="347"/>
                  </a:lnTo>
                  <a:lnTo>
                    <a:pt x="0" y="294"/>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 name="Freeform 14"/>
            <p:cNvSpPr>
              <a:spLocks/>
            </p:cNvSpPr>
            <p:nvPr userDrawn="1"/>
          </p:nvSpPr>
          <p:spPr bwMode="ltGray">
            <a:xfrm rot="373331" flipH="1">
              <a:off x="898" y="2855"/>
              <a:ext cx="354" cy="464"/>
            </a:xfrm>
            <a:custGeom>
              <a:avLst/>
              <a:gdLst>
                <a:gd name="T0" fmla="*/ 2147483647 w 117"/>
                <a:gd name="T1" fmla="*/ 0 h 132"/>
                <a:gd name="T2" fmla="*/ 0 w 117"/>
                <a:gd name="T3" fmla="*/ 2147483647 h 132"/>
                <a:gd name="T4" fmla="*/ 2147483647 w 117"/>
                <a:gd name="T5" fmla="*/ 2147483647 h 132"/>
                <a:gd name="T6" fmla="*/ 2147483647 w 117"/>
                <a:gd name="T7" fmla="*/ 2147483647 h 132"/>
                <a:gd name="T8" fmla="*/ 2147483647 w 117"/>
                <a:gd name="T9" fmla="*/ 2147483647 h 132"/>
                <a:gd name="T10" fmla="*/ 2147483647 w 117"/>
                <a:gd name="T11" fmla="*/ 2147483647 h 132"/>
                <a:gd name="T12" fmla="*/ 2147483647 w 117"/>
                <a:gd name="T13" fmla="*/ 2147483647 h 132"/>
                <a:gd name="T14" fmla="*/ 2147483647 w 117"/>
                <a:gd name="T15" fmla="*/ 2147483647 h 132"/>
                <a:gd name="T16" fmla="*/ 2147483647 w 117"/>
                <a:gd name="T17" fmla="*/ 2147483647 h 132"/>
                <a:gd name="T18" fmla="*/ 2147483647 w 117"/>
                <a:gd name="T19" fmla="*/ 2147483647 h 132"/>
                <a:gd name="T20" fmla="*/ 2147483647 w 117"/>
                <a:gd name="T21" fmla="*/ 2147483647 h 132"/>
                <a:gd name="T22" fmla="*/ 2147483647 w 117"/>
                <a:gd name="T23" fmla="*/ 2147483647 h 132"/>
                <a:gd name="T24" fmla="*/ 2147483647 w 117"/>
                <a:gd name="T25" fmla="*/ 2147483647 h 132"/>
                <a:gd name="T26" fmla="*/ 2147483647 w 117"/>
                <a:gd name="T27" fmla="*/ 2147483647 h 132"/>
                <a:gd name="T28" fmla="*/ 2147483647 w 117"/>
                <a:gd name="T29" fmla="*/ 2147483647 h 132"/>
                <a:gd name="T30" fmla="*/ 2147483647 w 117"/>
                <a:gd name="T31" fmla="*/ 2147483647 h 132"/>
                <a:gd name="T32" fmla="*/ 2147483647 w 117"/>
                <a:gd name="T33" fmla="*/ 2147483647 h 132"/>
                <a:gd name="T34" fmla="*/ 2147483647 w 117"/>
                <a:gd name="T35" fmla="*/ 2147483647 h 132"/>
                <a:gd name="T36" fmla="*/ 2147483647 w 117"/>
                <a:gd name="T37" fmla="*/ 2147483647 h 132"/>
                <a:gd name="T38" fmla="*/ 2147483647 w 117"/>
                <a:gd name="T39" fmla="*/ 2147483647 h 132"/>
                <a:gd name="T40" fmla="*/ 2147483647 w 117"/>
                <a:gd name="T41" fmla="*/ 2147483647 h 132"/>
                <a:gd name="T42" fmla="*/ 2147483647 w 117"/>
                <a:gd name="T43" fmla="*/ 2147483647 h 132"/>
                <a:gd name="T44" fmla="*/ 2147483647 w 117"/>
                <a:gd name="T45" fmla="*/ 2147483647 h 132"/>
                <a:gd name="T46" fmla="*/ 2147483647 w 117"/>
                <a:gd name="T47" fmla="*/ 2147483647 h 132"/>
                <a:gd name="T48" fmla="*/ 2147483647 w 117"/>
                <a:gd name="T49" fmla="*/ 2147483647 h 132"/>
                <a:gd name="T50" fmla="*/ 2147483647 w 117"/>
                <a:gd name="T51" fmla="*/ 2147483647 h 132"/>
                <a:gd name="T52" fmla="*/ 2147483647 w 117"/>
                <a:gd name="T53" fmla="*/ 0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 name="Freeform 15"/>
            <p:cNvSpPr>
              <a:spLocks/>
            </p:cNvSpPr>
            <p:nvPr userDrawn="1"/>
          </p:nvSpPr>
          <p:spPr bwMode="ltGray">
            <a:xfrm rot="373331" flipH="1">
              <a:off x="799" y="2979"/>
              <a:ext cx="87" cy="274"/>
            </a:xfrm>
            <a:custGeom>
              <a:avLst/>
              <a:gdLst>
                <a:gd name="T0" fmla="*/ 2147483647 w 29"/>
                <a:gd name="T1" fmla="*/ 0 h 77"/>
                <a:gd name="T2" fmla="*/ 2147483647 w 29"/>
                <a:gd name="T3" fmla="*/ 0 h 77"/>
                <a:gd name="T4" fmla="*/ 2147483647 w 29"/>
                <a:gd name="T5" fmla="*/ 2147483647 h 77"/>
                <a:gd name="T6" fmla="*/ 2147483647 w 29"/>
                <a:gd name="T7" fmla="*/ 2147483647 h 77"/>
                <a:gd name="T8" fmla="*/ 2147483647 w 29"/>
                <a:gd name="T9" fmla="*/ 2147483647 h 77"/>
                <a:gd name="T10" fmla="*/ 2147483647 w 29"/>
                <a:gd name="T11" fmla="*/ 2147483647 h 77"/>
                <a:gd name="T12" fmla="*/ 0 w 29"/>
                <a:gd name="T13" fmla="*/ 2147483647 h 77"/>
                <a:gd name="T14" fmla="*/ 2147483647 w 29"/>
                <a:gd name="T15" fmla="*/ 2147483647 h 77"/>
                <a:gd name="T16" fmla="*/ 2147483647 w 29"/>
                <a:gd name="T17" fmla="*/ 2147483647 h 77"/>
                <a:gd name="T18" fmla="*/ 2147483647 w 29"/>
                <a:gd name="T19" fmla="*/ 2147483647 h 77"/>
                <a:gd name="T20" fmla="*/ 2147483647 w 29"/>
                <a:gd name="T21" fmla="*/ 2147483647 h 77"/>
                <a:gd name="T22" fmla="*/ 2147483647 w 29"/>
                <a:gd name="T23" fmla="*/ 2147483647 h 77"/>
                <a:gd name="T24" fmla="*/ 2147483647 w 29"/>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 name="Freeform 16"/>
            <p:cNvSpPr>
              <a:spLocks/>
            </p:cNvSpPr>
            <p:nvPr userDrawn="1"/>
          </p:nvSpPr>
          <p:spPr bwMode="ltGray">
            <a:xfrm>
              <a:off x="1190" y="3273"/>
              <a:ext cx="1108" cy="1047"/>
            </a:xfrm>
            <a:custGeom>
              <a:avLst/>
              <a:gdLst>
                <a:gd name="T0" fmla="*/ 784 w 1108"/>
                <a:gd name="T1" fmla="*/ 1047 h 1047"/>
                <a:gd name="T2" fmla="*/ 692 w 1108"/>
                <a:gd name="T3" fmla="*/ 1011 h 1047"/>
                <a:gd name="T4" fmla="*/ 607 w 1108"/>
                <a:gd name="T5" fmla="*/ 945 h 1047"/>
                <a:gd name="T6" fmla="*/ 517 w 1108"/>
                <a:gd name="T7" fmla="*/ 861 h 1047"/>
                <a:gd name="T8" fmla="*/ 432 w 1108"/>
                <a:gd name="T9" fmla="*/ 776 h 1047"/>
                <a:gd name="T10" fmla="*/ 350 w 1108"/>
                <a:gd name="T11" fmla="*/ 677 h 1047"/>
                <a:gd name="T12" fmla="*/ 266 w 1108"/>
                <a:gd name="T13" fmla="*/ 563 h 1047"/>
                <a:gd name="T14" fmla="*/ 188 w 1108"/>
                <a:gd name="T15" fmla="*/ 447 h 1047"/>
                <a:gd name="T16" fmla="*/ 122 w 1108"/>
                <a:gd name="T17" fmla="*/ 325 h 1047"/>
                <a:gd name="T18" fmla="*/ 65 w 1108"/>
                <a:gd name="T19" fmla="*/ 211 h 1047"/>
                <a:gd name="T20" fmla="*/ 21 w 1108"/>
                <a:gd name="T21" fmla="*/ 101 h 1047"/>
                <a:gd name="T22" fmla="*/ 0 w 1108"/>
                <a:gd name="T23" fmla="*/ 0 h 1047"/>
                <a:gd name="T24" fmla="*/ 109 w 1108"/>
                <a:gd name="T25" fmla="*/ 217 h 1047"/>
                <a:gd name="T26" fmla="*/ 209 w 1108"/>
                <a:gd name="T27" fmla="*/ 378 h 1047"/>
                <a:gd name="T28" fmla="*/ 294 w 1108"/>
                <a:gd name="T29" fmla="*/ 500 h 1047"/>
                <a:gd name="T30" fmla="*/ 373 w 1108"/>
                <a:gd name="T31" fmla="*/ 590 h 1047"/>
                <a:gd name="T32" fmla="*/ 441 w 1108"/>
                <a:gd name="T33" fmla="*/ 661 h 1047"/>
                <a:gd name="T34" fmla="*/ 506 w 1108"/>
                <a:gd name="T35" fmla="*/ 713 h 1047"/>
                <a:gd name="T36" fmla="*/ 564 w 1108"/>
                <a:gd name="T37" fmla="*/ 754 h 1047"/>
                <a:gd name="T38" fmla="*/ 620 w 1108"/>
                <a:gd name="T39" fmla="*/ 801 h 1047"/>
                <a:gd name="T40" fmla="*/ 754 w 1108"/>
                <a:gd name="T41" fmla="*/ 899 h 1047"/>
                <a:gd name="T42" fmla="*/ 925 w 1108"/>
                <a:gd name="T43" fmla="*/ 977 h 1047"/>
                <a:gd name="T44" fmla="*/ 1108 w 1108"/>
                <a:gd name="T45" fmla="*/ 1047 h 1047"/>
                <a:gd name="T46" fmla="*/ 784 w 1108"/>
                <a:gd name="T47" fmla="*/ 1047 h 10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08" h="1047">
                  <a:moveTo>
                    <a:pt x="784" y="1047"/>
                  </a:moveTo>
                  <a:lnTo>
                    <a:pt x="692" y="1011"/>
                  </a:lnTo>
                  <a:lnTo>
                    <a:pt x="607" y="945"/>
                  </a:lnTo>
                  <a:lnTo>
                    <a:pt x="517" y="861"/>
                  </a:lnTo>
                  <a:lnTo>
                    <a:pt x="432" y="776"/>
                  </a:lnTo>
                  <a:lnTo>
                    <a:pt x="350" y="677"/>
                  </a:lnTo>
                  <a:lnTo>
                    <a:pt x="266" y="563"/>
                  </a:lnTo>
                  <a:lnTo>
                    <a:pt x="188" y="447"/>
                  </a:lnTo>
                  <a:lnTo>
                    <a:pt x="122" y="325"/>
                  </a:lnTo>
                  <a:lnTo>
                    <a:pt x="65" y="211"/>
                  </a:lnTo>
                  <a:lnTo>
                    <a:pt x="21" y="101"/>
                  </a:lnTo>
                  <a:lnTo>
                    <a:pt x="0" y="0"/>
                  </a:lnTo>
                  <a:lnTo>
                    <a:pt x="109" y="217"/>
                  </a:lnTo>
                  <a:lnTo>
                    <a:pt x="209" y="378"/>
                  </a:lnTo>
                  <a:lnTo>
                    <a:pt x="294" y="500"/>
                  </a:lnTo>
                  <a:lnTo>
                    <a:pt x="373" y="590"/>
                  </a:lnTo>
                  <a:lnTo>
                    <a:pt x="441" y="661"/>
                  </a:lnTo>
                  <a:lnTo>
                    <a:pt x="506" y="713"/>
                  </a:lnTo>
                  <a:lnTo>
                    <a:pt x="564" y="754"/>
                  </a:lnTo>
                  <a:lnTo>
                    <a:pt x="620" y="801"/>
                  </a:lnTo>
                  <a:lnTo>
                    <a:pt x="754" y="899"/>
                  </a:lnTo>
                  <a:lnTo>
                    <a:pt x="925" y="977"/>
                  </a:lnTo>
                  <a:lnTo>
                    <a:pt x="1108" y="1047"/>
                  </a:lnTo>
                  <a:lnTo>
                    <a:pt x="784" y="1047"/>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nvGrpSpPr>
            <p:cNvPr id="12" name="Group 17"/>
            <p:cNvGrpSpPr>
              <a:grpSpLocks/>
            </p:cNvGrpSpPr>
            <p:nvPr userDrawn="1"/>
          </p:nvGrpSpPr>
          <p:grpSpPr bwMode="auto">
            <a:xfrm rot="3220060">
              <a:off x="2631" y="754"/>
              <a:ext cx="569" cy="637"/>
              <a:chOff x="1727" y="866"/>
              <a:chExt cx="129" cy="157"/>
            </a:xfrm>
          </p:grpSpPr>
          <p:sp>
            <p:nvSpPr>
              <p:cNvPr id="36" name="Freeform 18"/>
              <p:cNvSpPr>
                <a:spLocks/>
              </p:cNvSpPr>
              <p:nvPr userDrawn="1"/>
            </p:nvSpPr>
            <p:spPr bwMode="ltGray">
              <a:xfrm>
                <a:off x="1727"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7" name="Freeform 19"/>
              <p:cNvSpPr>
                <a:spLocks/>
              </p:cNvSpPr>
              <p:nvPr userDrawn="1"/>
            </p:nvSpPr>
            <p:spPr bwMode="ltGray">
              <a:xfrm>
                <a:off x="1786" y="894"/>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8" name="Freeform 20"/>
              <p:cNvSpPr>
                <a:spLocks/>
              </p:cNvSpPr>
              <p:nvPr userDrawn="1"/>
            </p:nvSpPr>
            <p:spPr bwMode="ltGray">
              <a:xfrm>
                <a:off x="1772" y="998"/>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grpSp>
          <p:nvGrpSpPr>
            <p:cNvPr id="13" name="Group 21"/>
            <p:cNvGrpSpPr>
              <a:grpSpLocks/>
            </p:cNvGrpSpPr>
            <p:nvPr userDrawn="1"/>
          </p:nvGrpSpPr>
          <p:grpSpPr bwMode="auto">
            <a:xfrm rot="-6691250">
              <a:off x="3637" y="132"/>
              <a:ext cx="356" cy="607"/>
              <a:chOff x="1727" y="866"/>
              <a:chExt cx="129" cy="157"/>
            </a:xfrm>
          </p:grpSpPr>
          <p:sp>
            <p:nvSpPr>
              <p:cNvPr id="33" name="Freeform 22"/>
              <p:cNvSpPr>
                <a:spLocks/>
              </p:cNvSpPr>
              <p:nvPr userDrawn="1"/>
            </p:nvSpPr>
            <p:spPr bwMode="ltGray">
              <a:xfrm>
                <a:off x="1727"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4" name="Freeform 23"/>
              <p:cNvSpPr>
                <a:spLocks/>
              </p:cNvSpPr>
              <p:nvPr userDrawn="1"/>
            </p:nvSpPr>
            <p:spPr bwMode="ltGray">
              <a:xfrm>
                <a:off x="1786" y="894"/>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5" name="Freeform 24"/>
              <p:cNvSpPr>
                <a:spLocks/>
              </p:cNvSpPr>
              <p:nvPr userDrawn="1"/>
            </p:nvSpPr>
            <p:spPr bwMode="ltGray">
              <a:xfrm>
                <a:off x="1772" y="998"/>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grpSp>
          <p:nvGrpSpPr>
            <p:cNvPr id="14" name="Group 25"/>
            <p:cNvGrpSpPr>
              <a:grpSpLocks/>
            </p:cNvGrpSpPr>
            <p:nvPr userDrawn="1"/>
          </p:nvGrpSpPr>
          <p:grpSpPr bwMode="auto">
            <a:xfrm rot="8524840">
              <a:off x="668" y="3321"/>
              <a:ext cx="501" cy="502"/>
              <a:chOff x="1727" y="866"/>
              <a:chExt cx="129" cy="157"/>
            </a:xfrm>
          </p:grpSpPr>
          <p:sp>
            <p:nvSpPr>
              <p:cNvPr id="30" name="Freeform 26"/>
              <p:cNvSpPr>
                <a:spLocks/>
              </p:cNvSpPr>
              <p:nvPr userDrawn="1"/>
            </p:nvSpPr>
            <p:spPr bwMode="ltGray">
              <a:xfrm>
                <a:off x="1727"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1" name="Freeform 27"/>
              <p:cNvSpPr>
                <a:spLocks/>
              </p:cNvSpPr>
              <p:nvPr userDrawn="1"/>
            </p:nvSpPr>
            <p:spPr bwMode="ltGray">
              <a:xfrm>
                <a:off x="1786" y="894"/>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2" name="Freeform 28"/>
              <p:cNvSpPr>
                <a:spLocks/>
              </p:cNvSpPr>
              <p:nvPr userDrawn="1"/>
            </p:nvSpPr>
            <p:spPr bwMode="ltGray">
              <a:xfrm>
                <a:off x="1772" y="998"/>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grpSp>
          <p:nvGrpSpPr>
            <p:cNvPr id="15" name="Group 29"/>
            <p:cNvGrpSpPr>
              <a:grpSpLocks/>
            </p:cNvGrpSpPr>
            <p:nvPr userDrawn="1"/>
          </p:nvGrpSpPr>
          <p:grpSpPr bwMode="auto">
            <a:xfrm rot="4106450" flipH="1">
              <a:off x="393" y="262"/>
              <a:ext cx="709" cy="892"/>
              <a:chOff x="1727" y="866"/>
              <a:chExt cx="129" cy="157"/>
            </a:xfrm>
          </p:grpSpPr>
          <p:sp>
            <p:nvSpPr>
              <p:cNvPr id="27" name="Freeform 30"/>
              <p:cNvSpPr>
                <a:spLocks/>
              </p:cNvSpPr>
              <p:nvPr userDrawn="1"/>
            </p:nvSpPr>
            <p:spPr bwMode="ltGray">
              <a:xfrm>
                <a:off x="1727"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8" name="Freeform 31"/>
              <p:cNvSpPr>
                <a:spLocks/>
              </p:cNvSpPr>
              <p:nvPr userDrawn="1"/>
            </p:nvSpPr>
            <p:spPr bwMode="ltGray">
              <a:xfrm>
                <a:off x="1786" y="894"/>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9" name="Freeform 32"/>
              <p:cNvSpPr>
                <a:spLocks/>
              </p:cNvSpPr>
              <p:nvPr userDrawn="1"/>
            </p:nvSpPr>
            <p:spPr bwMode="ltGray">
              <a:xfrm>
                <a:off x="1772" y="998"/>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grpSp>
          <p:nvGrpSpPr>
            <p:cNvPr id="16" name="Group 33"/>
            <p:cNvGrpSpPr>
              <a:grpSpLocks/>
            </p:cNvGrpSpPr>
            <p:nvPr userDrawn="1"/>
          </p:nvGrpSpPr>
          <p:grpSpPr bwMode="auto">
            <a:xfrm rot="10015322" flipH="1">
              <a:off x="4625" y="2382"/>
              <a:ext cx="709" cy="892"/>
              <a:chOff x="1727" y="866"/>
              <a:chExt cx="129" cy="157"/>
            </a:xfrm>
          </p:grpSpPr>
          <p:sp>
            <p:nvSpPr>
              <p:cNvPr id="24" name="Freeform 34"/>
              <p:cNvSpPr>
                <a:spLocks/>
              </p:cNvSpPr>
              <p:nvPr userDrawn="1"/>
            </p:nvSpPr>
            <p:spPr bwMode="ltGray">
              <a:xfrm>
                <a:off x="1727"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5" name="Freeform 35"/>
              <p:cNvSpPr>
                <a:spLocks/>
              </p:cNvSpPr>
              <p:nvPr userDrawn="1"/>
            </p:nvSpPr>
            <p:spPr bwMode="ltGray">
              <a:xfrm>
                <a:off x="1786" y="894"/>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6" name="Freeform 36"/>
              <p:cNvSpPr>
                <a:spLocks/>
              </p:cNvSpPr>
              <p:nvPr userDrawn="1"/>
            </p:nvSpPr>
            <p:spPr bwMode="ltGray">
              <a:xfrm>
                <a:off x="1772" y="998"/>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
          <p:nvSpPr>
            <p:cNvPr id="17" name="Freeform 37"/>
            <p:cNvSpPr>
              <a:spLocks/>
            </p:cNvSpPr>
            <p:nvPr userDrawn="1"/>
          </p:nvSpPr>
          <p:spPr bwMode="ltGray">
            <a:xfrm>
              <a:off x="1217" y="2"/>
              <a:ext cx="862" cy="886"/>
            </a:xfrm>
            <a:custGeom>
              <a:avLst/>
              <a:gdLst>
                <a:gd name="T0" fmla="*/ 0 w 862"/>
                <a:gd name="T1" fmla="*/ 0 h 886"/>
                <a:gd name="T2" fmla="*/ 6 w 862"/>
                <a:gd name="T3" fmla="*/ 107 h 886"/>
                <a:gd name="T4" fmla="*/ 37 w 862"/>
                <a:gd name="T5" fmla="*/ 262 h 886"/>
                <a:gd name="T6" fmla="*/ 83 w 862"/>
                <a:gd name="T7" fmla="*/ 410 h 886"/>
                <a:gd name="T8" fmla="*/ 149 w 862"/>
                <a:gd name="T9" fmla="*/ 546 h 886"/>
                <a:gd name="T10" fmla="*/ 237 w 862"/>
                <a:gd name="T11" fmla="*/ 666 h 886"/>
                <a:gd name="T12" fmla="*/ 338 w 862"/>
                <a:gd name="T13" fmla="*/ 764 h 886"/>
                <a:gd name="T14" fmla="*/ 450 w 862"/>
                <a:gd name="T15" fmla="*/ 838 h 886"/>
                <a:gd name="T16" fmla="*/ 579 w 862"/>
                <a:gd name="T17" fmla="*/ 879 h 886"/>
                <a:gd name="T18" fmla="*/ 714 w 862"/>
                <a:gd name="T19" fmla="*/ 886 h 886"/>
                <a:gd name="T20" fmla="*/ 862 w 862"/>
                <a:gd name="T21" fmla="*/ 851 h 886"/>
                <a:gd name="T22" fmla="*/ 784 w 862"/>
                <a:gd name="T23" fmla="*/ 856 h 886"/>
                <a:gd name="T24" fmla="*/ 700 w 862"/>
                <a:gd name="T25" fmla="*/ 835 h 886"/>
                <a:gd name="T26" fmla="*/ 621 w 862"/>
                <a:gd name="T27" fmla="*/ 794 h 886"/>
                <a:gd name="T28" fmla="*/ 542 w 862"/>
                <a:gd name="T29" fmla="*/ 728 h 886"/>
                <a:gd name="T30" fmla="*/ 466 w 862"/>
                <a:gd name="T31" fmla="*/ 649 h 886"/>
                <a:gd name="T32" fmla="*/ 397 w 862"/>
                <a:gd name="T33" fmla="*/ 557 h 886"/>
                <a:gd name="T34" fmla="*/ 334 w 862"/>
                <a:gd name="T35" fmla="*/ 454 h 886"/>
                <a:gd name="T36" fmla="*/ 279 w 862"/>
                <a:gd name="T37" fmla="*/ 339 h 886"/>
                <a:gd name="T38" fmla="*/ 238 w 862"/>
                <a:gd name="T39" fmla="*/ 225 h 886"/>
                <a:gd name="T40" fmla="*/ 205 w 862"/>
                <a:gd name="T41" fmla="*/ 105 h 886"/>
                <a:gd name="T42" fmla="*/ 184 w 862"/>
                <a:gd name="T43" fmla="*/ 3 h 88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62" h="886">
                  <a:moveTo>
                    <a:pt x="0" y="0"/>
                  </a:moveTo>
                  <a:lnTo>
                    <a:pt x="6" y="107"/>
                  </a:lnTo>
                  <a:lnTo>
                    <a:pt x="37" y="262"/>
                  </a:lnTo>
                  <a:lnTo>
                    <a:pt x="83" y="410"/>
                  </a:lnTo>
                  <a:lnTo>
                    <a:pt x="149" y="546"/>
                  </a:lnTo>
                  <a:lnTo>
                    <a:pt x="237" y="666"/>
                  </a:lnTo>
                  <a:lnTo>
                    <a:pt x="338" y="764"/>
                  </a:lnTo>
                  <a:lnTo>
                    <a:pt x="450" y="838"/>
                  </a:lnTo>
                  <a:lnTo>
                    <a:pt x="579" y="879"/>
                  </a:lnTo>
                  <a:lnTo>
                    <a:pt x="714" y="886"/>
                  </a:lnTo>
                  <a:lnTo>
                    <a:pt x="862" y="851"/>
                  </a:lnTo>
                  <a:lnTo>
                    <a:pt x="784" y="856"/>
                  </a:lnTo>
                  <a:lnTo>
                    <a:pt x="700" y="835"/>
                  </a:lnTo>
                  <a:lnTo>
                    <a:pt x="621" y="794"/>
                  </a:lnTo>
                  <a:lnTo>
                    <a:pt x="542" y="728"/>
                  </a:lnTo>
                  <a:lnTo>
                    <a:pt x="466" y="649"/>
                  </a:lnTo>
                  <a:lnTo>
                    <a:pt x="397" y="557"/>
                  </a:lnTo>
                  <a:lnTo>
                    <a:pt x="334" y="454"/>
                  </a:lnTo>
                  <a:lnTo>
                    <a:pt x="279" y="339"/>
                  </a:lnTo>
                  <a:lnTo>
                    <a:pt x="238" y="225"/>
                  </a:lnTo>
                  <a:lnTo>
                    <a:pt x="205" y="105"/>
                  </a:lnTo>
                  <a:lnTo>
                    <a:pt x="184" y="3"/>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8" name="Freeform 38"/>
            <p:cNvSpPr>
              <a:spLocks/>
            </p:cNvSpPr>
            <p:nvPr userDrawn="1"/>
          </p:nvSpPr>
          <p:spPr bwMode="ltGray">
            <a:xfrm rot="9832527" flipV="1">
              <a:off x="2158" y="102"/>
              <a:ext cx="681" cy="593"/>
            </a:xfrm>
            <a:custGeom>
              <a:avLst/>
              <a:gdLst>
                <a:gd name="T0" fmla="*/ 0 w 257"/>
                <a:gd name="T1" fmla="*/ 0 h 237"/>
                <a:gd name="T2" fmla="*/ 0 w 257"/>
                <a:gd name="T3" fmla="*/ 2147483647 h 237"/>
                <a:gd name="T4" fmla="*/ 2147483647 w 257"/>
                <a:gd name="T5" fmla="*/ 2147483647 h 237"/>
                <a:gd name="T6" fmla="*/ 2147483647 w 257"/>
                <a:gd name="T7" fmla="*/ 2147483647 h 237"/>
                <a:gd name="T8" fmla="*/ 2147483647 w 257"/>
                <a:gd name="T9" fmla="*/ 2147483647 h 237"/>
                <a:gd name="T10" fmla="*/ 2147483647 w 257"/>
                <a:gd name="T11" fmla="*/ 2147483647 h 237"/>
                <a:gd name="T12" fmla="*/ 2147483647 w 257"/>
                <a:gd name="T13" fmla="*/ 2147483647 h 237"/>
                <a:gd name="T14" fmla="*/ 2147483647 w 257"/>
                <a:gd name="T15" fmla="*/ 2147483647 h 237"/>
                <a:gd name="T16" fmla="*/ 2147483647 w 257"/>
                <a:gd name="T17" fmla="*/ 2147483647 h 237"/>
                <a:gd name="T18" fmla="*/ 2147483647 w 257"/>
                <a:gd name="T19" fmla="*/ 2147483647 h 237"/>
                <a:gd name="T20" fmla="*/ 2147483647 w 257"/>
                <a:gd name="T21" fmla="*/ 2147483647 h 237"/>
                <a:gd name="T22" fmla="*/ 2147483647 w 257"/>
                <a:gd name="T23" fmla="*/ 2147483647 h 237"/>
                <a:gd name="T24" fmla="*/ 2147483647 w 257"/>
                <a:gd name="T25" fmla="*/ 2147483647 h 237"/>
                <a:gd name="T26" fmla="*/ 2147483647 w 257"/>
                <a:gd name="T27" fmla="*/ 2147483647 h 237"/>
                <a:gd name="T28" fmla="*/ 2147483647 w 257"/>
                <a:gd name="T29" fmla="*/ 2147483647 h 237"/>
                <a:gd name="T30" fmla="*/ 2147483647 w 257"/>
                <a:gd name="T31" fmla="*/ 2147483647 h 237"/>
                <a:gd name="T32" fmla="*/ 2147483647 w 257"/>
                <a:gd name="T33" fmla="*/ 2147483647 h 237"/>
                <a:gd name="T34" fmla="*/ 2147483647 w 257"/>
                <a:gd name="T35" fmla="*/ 2147483647 h 237"/>
                <a:gd name="T36" fmla="*/ 2147483647 w 257"/>
                <a:gd name="T37" fmla="*/ 2147483647 h 237"/>
                <a:gd name="T38" fmla="*/ 2147483647 w 257"/>
                <a:gd name="T39" fmla="*/ 2147483647 h 237"/>
                <a:gd name="T40" fmla="*/ 2147483647 w 257"/>
                <a:gd name="T41" fmla="*/ 2147483647 h 237"/>
                <a:gd name="T42" fmla="*/ 2147483647 w 257"/>
                <a:gd name="T43" fmla="*/ 2147483647 h 237"/>
                <a:gd name="T44" fmla="*/ 2147483647 w 257"/>
                <a:gd name="T45" fmla="*/ 2147483647 h 237"/>
                <a:gd name="T46" fmla="*/ 2147483647 w 257"/>
                <a:gd name="T47" fmla="*/ 2147483647 h 237"/>
                <a:gd name="T48" fmla="*/ 2147483647 w 257"/>
                <a:gd name="T49" fmla="*/ 2147483647 h 237"/>
                <a:gd name="T50" fmla="*/ 2147483647 w 257"/>
                <a:gd name="T51" fmla="*/ 2147483647 h 237"/>
                <a:gd name="T52" fmla="*/ 2147483647 w 257"/>
                <a:gd name="T53" fmla="*/ 2147483647 h 237"/>
                <a:gd name="T54" fmla="*/ 2147483647 w 257"/>
                <a:gd name="T55" fmla="*/ 2147483647 h 237"/>
                <a:gd name="T56" fmla="*/ 2147483647 w 257"/>
                <a:gd name="T57" fmla="*/ 2147483647 h 237"/>
                <a:gd name="T58" fmla="*/ 2147483647 w 257"/>
                <a:gd name="T59" fmla="*/ 2147483647 h 237"/>
                <a:gd name="T60" fmla="*/ 2147483647 w 257"/>
                <a:gd name="T61" fmla="*/ 2147483647 h 237"/>
                <a:gd name="T62" fmla="*/ 2147483647 w 257"/>
                <a:gd name="T63" fmla="*/ 2147483647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9" name="Freeform 39"/>
            <p:cNvSpPr>
              <a:spLocks/>
            </p:cNvSpPr>
            <p:nvPr userDrawn="1"/>
          </p:nvSpPr>
          <p:spPr bwMode="ltGray">
            <a:xfrm rot="9832527" flipV="1">
              <a:off x="1997" y="858"/>
              <a:ext cx="330" cy="278"/>
            </a:xfrm>
            <a:custGeom>
              <a:avLst/>
              <a:gdLst>
                <a:gd name="T0" fmla="*/ 2147483647 w 124"/>
                <a:gd name="T1" fmla="*/ 0 h 110"/>
                <a:gd name="T2" fmla="*/ 2147483647 w 124"/>
                <a:gd name="T3" fmla="*/ 2147483647 h 110"/>
                <a:gd name="T4" fmla="*/ 2147483647 w 124"/>
                <a:gd name="T5" fmla="*/ 2147483647 h 110"/>
                <a:gd name="T6" fmla="*/ 2147483647 w 124"/>
                <a:gd name="T7" fmla="*/ 2147483647 h 110"/>
                <a:gd name="T8" fmla="*/ 2147483647 w 124"/>
                <a:gd name="T9" fmla="*/ 2147483647 h 110"/>
                <a:gd name="T10" fmla="*/ 2147483647 w 124"/>
                <a:gd name="T11" fmla="*/ 2147483647 h 110"/>
                <a:gd name="T12" fmla="*/ 2147483647 w 124"/>
                <a:gd name="T13" fmla="*/ 2147483647 h 110"/>
                <a:gd name="T14" fmla="*/ 2147483647 w 124"/>
                <a:gd name="T15" fmla="*/ 2147483647 h 110"/>
                <a:gd name="T16" fmla="*/ 2147483647 w 124"/>
                <a:gd name="T17" fmla="*/ 2147483647 h 110"/>
                <a:gd name="T18" fmla="*/ 0 w 124"/>
                <a:gd name="T19" fmla="*/ 2147483647 h 110"/>
                <a:gd name="T20" fmla="*/ 2147483647 w 124"/>
                <a:gd name="T21" fmla="*/ 2147483647 h 110"/>
                <a:gd name="T22" fmla="*/ 2147483647 w 124"/>
                <a:gd name="T23" fmla="*/ 2147483647 h 110"/>
                <a:gd name="T24" fmla="*/ 2147483647 w 124"/>
                <a:gd name="T25" fmla="*/ 2147483647 h 110"/>
                <a:gd name="T26" fmla="*/ 2147483647 w 124"/>
                <a:gd name="T27" fmla="*/ 2147483647 h 110"/>
                <a:gd name="T28" fmla="*/ 2147483647 w 124"/>
                <a:gd name="T29" fmla="*/ 2147483647 h 110"/>
                <a:gd name="T30" fmla="*/ 2147483647 w 124"/>
                <a:gd name="T31" fmla="*/ 2147483647 h 110"/>
                <a:gd name="T32" fmla="*/ 2147483647 w 124"/>
                <a:gd name="T33" fmla="*/ 2147483647 h 110"/>
                <a:gd name="T34" fmla="*/ 2147483647 w 124"/>
                <a:gd name="T35" fmla="*/ 2147483647 h 110"/>
                <a:gd name="T36" fmla="*/ 2147483647 w 124"/>
                <a:gd name="T37" fmla="*/ 2147483647 h 110"/>
                <a:gd name="T38" fmla="*/ 2147483647 w 124"/>
                <a:gd name="T39" fmla="*/ 2147483647 h 110"/>
                <a:gd name="T40" fmla="*/ 2147483647 w 124"/>
                <a:gd name="T41" fmla="*/ 2147483647 h 110"/>
                <a:gd name="T42" fmla="*/ 2147483647 w 124"/>
                <a:gd name="T43" fmla="*/ 2147483647 h 110"/>
                <a:gd name="T44" fmla="*/ 2147483647 w 124"/>
                <a:gd name="T45" fmla="*/ 2147483647 h 110"/>
                <a:gd name="T46" fmla="*/ 2147483647 w 124"/>
                <a:gd name="T47" fmla="*/ 2147483647 h 110"/>
                <a:gd name="T48" fmla="*/ 2147483647 w 124"/>
                <a:gd name="T49" fmla="*/ 2147483647 h 110"/>
                <a:gd name="T50" fmla="*/ 2147483647 w 124"/>
                <a:gd name="T51" fmla="*/ 2147483647 h 110"/>
                <a:gd name="T52" fmla="*/ 2147483647 w 124"/>
                <a:gd name="T53" fmla="*/ 2147483647 h 110"/>
                <a:gd name="T54" fmla="*/ 2147483647 w 124"/>
                <a:gd name="T55" fmla="*/ 2147483647 h 110"/>
                <a:gd name="T56" fmla="*/ 2147483647 w 124"/>
                <a:gd name="T57" fmla="*/ 2147483647 h 110"/>
                <a:gd name="T58" fmla="*/ 2147483647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0" name="Freeform 40"/>
            <p:cNvSpPr>
              <a:spLocks/>
            </p:cNvSpPr>
            <p:nvPr userDrawn="1"/>
          </p:nvSpPr>
          <p:spPr bwMode="ltGray">
            <a:xfrm rot="9832527" flipV="1">
              <a:off x="2224" y="808"/>
              <a:ext cx="123" cy="233"/>
            </a:xfrm>
            <a:custGeom>
              <a:avLst/>
              <a:gdLst>
                <a:gd name="T0" fmla="*/ 2147483647 w 46"/>
                <a:gd name="T1" fmla="*/ 0 h 94"/>
                <a:gd name="T2" fmla="*/ 2147483647 w 46"/>
                <a:gd name="T3" fmla="*/ 2147483647 h 94"/>
                <a:gd name="T4" fmla="*/ 2147483647 w 46"/>
                <a:gd name="T5" fmla="*/ 2147483647 h 94"/>
                <a:gd name="T6" fmla="*/ 2147483647 w 46"/>
                <a:gd name="T7" fmla="*/ 2147483647 h 94"/>
                <a:gd name="T8" fmla="*/ 0 w 46"/>
                <a:gd name="T9" fmla="*/ 2147483647 h 94"/>
                <a:gd name="T10" fmla="*/ 2147483647 w 46"/>
                <a:gd name="T11" fmla="*/ 2147483647 h 94"/>
                <a:gd name="T12" fmla="*/ 2147483647 w 46"/>
                <a:gd name="T13" fmla="*/ 2147483647 h 94"/>
                <a:gd name="T14" fmla="*/ 2147483647 w 46"/>
                <a:gd name="T15" fmla="*/ 2147483647 h 94"/>
                <a:gd name="T16" fmla="*/ 2147483647 w 46"/>
                <a:gd name="T17" fmla="*/ 2147483647 h 94"/>
                <a:gd name="T18" fmla="*/ 2147483647 w 46"/>
                <a:gd name="T19" fmla="*/ 2147483647 h 94"/>
                <a:gd name="T20" fmla="*/ 2147483647 w 46"/>
                <a:gd name="T21" fmla="*/ 2147483647 h 94"/>
                <a:gd name="T22" fmla="*/ 2147483647 w 46"/>
                <a:gd name="T23" fmla="*/ 2147483647 h 94"/>
                <a:gd name="T24" fmla="*/ 2147483647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 name="Freeform 41"/>
            <p:cNvSpPr>
              <a:spLocks/>
            </p:cNvSpPr>
            <p:nvPr userDrawn="1"/>
          </p:nvSpPr>
          <p:spPr bwMode="ltGray">
            <a:xfrm>
              <a:off x="1603" y="0"/>
              <a:ext cx="124" cy="121"/>
            </a:xfrm>
            <a:custGeom>
              <a:avLst/>
              <a:gdLst>
                <a:gd name="T0" fmla="*/ 124 w 124"/>
                <a:gd name="T1" fmla="*/ 0 h 121"/>
                <a:gd name="T2" fmla="*/ 113 w 124"/>
                <a:gd name="T3" fmla="*/ 9 h 121"/>
                <a:gd name="T4" fmla="*/ 99 w 124"/>
                <a:gd name="T5" fmla="*/ 25 h 121"/>
                <a:gd name="T6" fmla="*/ 81 w 124"/>
                <a:gd name="T7" fmla="*/ 41 h 121"/>
                <a:gd name="T8" fmla="*/ 63 w 124"/>
                <a:gd name="T9" fmla="*/ 54 h 121"/>
                <a:gd name="T10" fmla="*/ 41 w 124"/>
                <a:gd name="T11" fmla="*/ 66 h 121"/>
                <a:gd name="T12" fmla="*/ 22 w 124"/>
                <a:gd name="T13" fmla="*/ 74 h 121"/>
                <a:gd name="T14" fmla="*/ 0 w 124"/>
                <a:gd name="T15" fmla="*/ 75 h 121"/>
                <a:gd name="T16" fmla="*/ 10 w 124"/>
                <a:gd name="T17" fmla="*/ 96 h 121"/>
                <a:gd name="T18" fmla="*/ 23 w 124"/>
                <a:gd name="T19" fmla="*/ 113 h 121"/>
                <a:gd name="T20" fmla="*/ 41 w 124"/>
                <a:gd name="T21" fmla="*/ 121 h 121"/>
                <a:gd name="T22" fmla="*/ 60 w 124"/>
                <a:gd name="T23" fmla="*/ 121 h 121"/>
                <a:gd name="T24" fmla="*/ 83 w 124"/>
                <a:gd name="T25" fmla="*/ 111 h 121"/>
                <a:gd name="T26" fmla="*/ 101 w 124"/>
                <a:gd name="T27" fmla="*/ 88 h 121"/>
                <a:gd name="T28" fmla="*/ 116 w 124"/>
                <a:gd name="T29" fmla="*/ 53 h 121"/>
                <a:gd name="T30" fmla="*/ 124 w 124"/>
                <a:gd name="T31" fmla="*/ 0 h 1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4" h="121">
                  <a:moveTo>
                    <a:pt x="124" y="0"/>
                  </a:moveTo>
                  <a:lnTo>
                    <a:pt x="113" y="9"/>
                  </a:lnTo>
                  <a:lnTo>
                    <a:pt x="99" y="25"/>
                  </a:lnTo>
                  <a:lnTo>
                    <a:pt x="81" y="41"/>
                  </a:lnTo>
                  <a:lnTo>
                    <a:pt x="63" y="54"/>
                  </a:lnTo>
                  <a:lnTo>
                    <a:pt x="41" y="66"/>
                  </a:lnTo>
                  <a:lnTo>
                    <a:pt x="22" y="74"/>
                  </a:lnTo>
                  <a:lnTo>
                    <a:pt x="0" y="75"/>
                  </a:lnTo>
                  <a:lnTo>
                    <a:pt x="10" y="96"/>
                  </a:lnTo>
                  <a:lnTo>
                    <a:pt x="23" y="113"/>
                  </a:lnTo>
                  <a:lnTo>
                    <a:pt x="41" y="121"/>
                  </a:lnTo>
                  <a:lnTo>
                    <a:pt x="60" y="121"/>
                  </a:lnTo>
                  <a:lnTo>
                    <a:pt x="83" y="111"/>
                  </a:lnTo>
                  <a:lnTo>
                    <a:pt x="101" y="88"/>
                  </a:lnTo>
                  <a:lnTo>
                    <a:pt x="116" y="53"/>
                  </a:lnTo>
                  <a:lnTo>
                    <a:pt x="12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 name="Freeform 42"/>
            <p:cNvSpPr>
              <a:spLocks/>
            </p:cNvSpPr>
            <p:nvPr userDrawn="1"/>
          </p:nvSpPr>
          <p:spPr bwMode="ltGray">
            <a:xfrm rot="9832527" flipV="1">
              <a:off x="2173" y="1238"/>
              <a:ext cx="393" cy="2300"/>
            </a:xfrm>
            <a:custGeom>
              <a:avLst/>
              <a:gdLst>
                <a:gd name="T0" fmla="*/ 0 w 149"/>
                <a:gd name="T1" fmla="*/ 0 h 704"/>
                <a:gd name="T2" fmla="*/ 2147483647 w 149"/>
                <a:gd name="T3" fmla="*/ 2147483647 h 704"/>
                <a:gd name="T4" fmla="*/ 2147483647 w 149"/>
                <a:gd name="T5" fmla="*/ 2147483647 h 704"/>
                <a:gd name="T6" fmla="*/ 2147483647 w 149"/>
                <a:gd name="T7" fmla="*/ 2147483647 h 704"/>
                <a:gd name="T8" fmla="*/ 2147483647 w 149"/>
                <a:gd name="T9" fmla="*/ 2147483647 h 704"/>
                <a:gd name="T10" fmla="*/ 2147483647 w 149"/>
                <a:gd name="T11" fmla="*/ 2147483647 h 704"/>
                <a:gd name="T12" fmla="*/ 2147483647 w 149"/>
                <a:gd name="T13" fmla="*/ 2147483647 h 704"/>
                <a:gd name="T14" fmla="*/ 2147483647 w 149"/>
                <a:gd name="T15" fmla="*/ 2147483647 h 704"/>
                <a:gd name="T16" fmla="*/ 2147483647 w 149"/>
                <a:gd name="T17" fmla="*/ 2147483647 h 704"/>
                <a:gd name="T18" fmla="*/ 2147483647 w 149"/>
                <a:gd name="T19" fmla="*/ 2147483647 h 704"/>
                <a:gd name="T20" fmla="*/ 2147483647 w 149"/>
                <a:gd name="T21" fmla="*/ 2147483647 h 704"/>
                <a:gd name="T22" fmla="*/ 2147483647 w 149"/>
                <a:gd name="T23" fmla="*/ 2147483647 h 704"/>
                <a:gd name="T24" fmla="*/ 2147483647 w 149"/>
                <a:gd name="T25" fmla="*/ 2147483647 h 704"/>
                <a:gd name="T26" fmla="*/ 2147483647 w 149"/>
                <a:gd name="T27" fmla="*/ 2147483647 h 704"/>
                <a:gd name="T28" fmla="*/ 2147483647 w 149"/>
                <a:gd name="T29" fmla="*/ 2147483647 h 704"/>
                <a:gd name="T30" fmla="*/ 2147483647 w 149"/>
                <a:gd name="T31" fmla="*/ 2147483647 h 704"/>
                <a:gd name="T32" fmla="*/ 2147483647 w 149"/>
                <a:gd name="T33" fmla="*/ 2147483647 h 704"/>
                <a:gd name="T34" fmla="*/ 2147483647 w 149"/>
                <a:gd name="T35" fmla="*/ 2147483647 h 704"/>
                <a:gd name="T36" fmla="*/ 2147483647 w 149"/>
                <a:gd name="T37" fmla="*/ 2147483647 h 704"/>
                <a:gd name="T38" fmla="*/ 2147483647 w 149"/>
                <a:gd name="T39" fmla="*/ 2147483647 h 704"/>
                <a:gd name="T40" fmla="*/ 2147483647 w 149"/>
                <a:gd name="T41" fmla="*/ 2147483647 h 704"/>
                <a:gd name="T42" fmla="*/ 2147483647 w 149"/>
                <a:gd name="T43" fmla="*/ 2147483647 h 704"/>
                <a:gd name="T44" fmla="*/ 2147483647 w 149"/>
                <a:gd name="T45" fmla="*/ 2147483647 h 704"/>
                <a:gd name="T46" fmla="*/ 2147483647 w 149"/>
                <a:gd name="T47" fmla="*/ 2147483647 h 704"/>
                <a:gd name="T48" fmla="*/ 2147483647 w 149"/>
                <a:gd name="T49" fmla="*/ 2147483647 h 704"/>
                <a:gd name="T50" fmla="*/ 2147483647 w 149"/>
                <a:gd name="T51" fmla="*/ 2147483647 h 704"/>
                <a:gd name="T52" fmla="*/ 2147483647 w 149"/>
                <a:gd name="T53" fmla="*/ 2147483647 h 704"/>
                <a:gd name="T54" fmla="*/ 2147483647 w 149"/>
                <a:gd name="T55" fmla="*/ 2147483647 h 704"/>
                <a:gd name="T56" fmla="*/ 2147483647 w 149"/>
                <a:gd name="T57" fmla="*/ 2147483647 h 704"/>
                <a:gd name="T58" fmla="*/ 2147483647 w 149"/>
                <a:gd name="T59" fmla="*/ 2147483647 h 704"/>
                <a:gd name="T60" fmla="*/ 2147483647 w 149"/>
                <a:gd name="T61" fmla="*/ 2147483647 h 704"/>
                <a:gd name="T62" fmla="*/ 2147483647 w 149"/>
                <a:gd name="T63" fmla="*/ 2147483647 h 704"/>
                <a:gd name="T64" fmla="*/ 2147483647 w 149"/>
                <a:gd name="T65" fmla="*/ 2147483647 h 704"/>
                <a:gd name="T66" fmla="*/ 2147483647 w 149"/>
                <a:gd name="T67" fmla="*/ 2147483647 h 704"/>
                <a:gd name="T68" fmla="*/ 2147483647 w 149"/>
                <a:gd name="T69" fmla="*/ 2147483647 h 704"/>
                <a:gd name="T70" fmla="*/ 2147483647 w 149"/>
                <a:gd name="T71" fmla="*/ 2147483647 h 704"/>
                <a:gd name="T72" fmla="*/ 2147483647 w 149"/>
                <a:gd name="T73" fmla="*/ 2147483647 h 704"/>
                <a:gd name="T74" fmla="*/ 2147483647 w 149"/>
                <a:gd name="T75" fmla="*/ 2147483647 h 704"/>
                <a:gd name="T76" fmla="*/ 2147483647 w 149"/>
                <a:gd name="T77" fmla="*/ 2147483647 h 704"/>
                <a:gd name="T78" fmla="*/ 2147483647 w 149"/>
                <a:gd name="T79" fmla="*/ 2147483647 h 704"/>
                <a:gd name="T80" fmla="*/ 2147483647 w 149"/>
                <a:gd name="T81" fmla="*/ 2147483647 h 704"/>
                <a:gd name="T82" fmla="*/ 0 w 149"/>
                <a:gd name="T83" fmla="*/ 0 h 7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3" name="Freeform 43"/>
            <p:cNvSpPr>
              <a:spLocks/>
            </p:cNvSpPr>
            <p:nvPr userDrawn="1"/>
          </p:nvSpPr>
          <p:spPr bwMode="ltGray">
            <a:xfrm>
              <a:off x="0" y="1848"/>
              <a:ext cx="36" cy="132"/>
            </a:xfrm>
            <a:custGeom>
              <a:avLst/>
              <a:gdLst>
                <a:gd name="T0" fmla="*/ 0 w 36"/>
                <a:gd name="T1" fmla="*/ 0 h 132"/>
                <a:gd name="T2" fmla="*/ 36 w 36"/>
                <a:gd name="T3" fmla="*/ 12 h 132"/>
                <a:gd name="T4" fmla="*/ 0 w 36"/>
                <a:gd name="T5" fmla="*/ 132 h 132"/>
                <a:gd name="T6" fmla="*/ 0 w 36"/>
                <a:gd name="T7" fmla="*/ 0 h 1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32">
                  <a:moveTo>
                    <a:pt x="0" y="0"/>
                  </a:moveTo>
                  <a:lnTo>
                    <a:pt x="36" y="12"/>
                  </a:lnTo>
                  <a:lnTo>
                    <a:pt x="0" y="132"/>
                  </a:lnTo>
                  <a:lnTo>
                    <a:pt x="0" y="0"/>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58415" name="Rectangle 47"/>
          <p:cNvSpPr>
            <a:spLocks noGrp="1" noChangeArrowheads="1"/>
          </p:cNvSpPr>
          <p:nvPr>
            <p:ph type="ctrTitle"/>
          </p:nvPr>
        </p:nvSpPr>
        <p:spPr>
          <a:xfrm>
            <a:off x="2455863" y="596900"/>
            <a:ext cx="6192837" cy="3581400"/>
          </a:xfrm>
          <a:extLst>
            <a:ext uri="{909E8E84-426E-40DD-AFC4-6F175D3DCCD1}">
              <a14:hiddenFill xmlns:a14="http://schemas.microsoft.com/office/drawing/2010/main">
                <a:solidFill>
                  <a:srgbClr val="FF3300"/>
                </a:solidFill>
              </a14:hiddenFill>
            </a:ext>
            <a:ext uri="{AF507438-7753-43E0-B8FC-AC1667EBCBE1}">
              <a14:hiddenEffects xmlns:a14="http://schemas.microsoft.com/office/drawing/2010/main">
                <a:effectLst>
                  <a:outerShdw dist="45791" dir="3378596" algn="ctr" rotWithShape="0">
                    <a:srgbClr val="993366"/>
                  </a:outerShdw>
                </a:effectLst>
              </a14:hiddenEffects>
            </a:ext>
          </a:extLst>
        </p:spPr>
        <p:txBody>
          <a:bodyPr/>
          <a:lstStyle>
            <a:lvl1pPr>
              <a:defRPr sz="5200" b="1"/>
            </a:lvl1pPr>
          </a:lstStyle>
          <a:p>
            <a:pPr lvl="0"/>
            <a:r>
              <a:rPr lang="en-US" noProof="0" smtClean="0"/>
              <a:t>Click to edit Master title style</a:t>
            </a:r>
          </a:p>
        </p:txBody>
      </p:sp>
      <p:sp>
        <p:nvSpPr>
          <p:cNvPr id="58416" name="Rectangle 48"/>
          <p:cNvSpPr>
            <a:spLocks noGrp="1" noChangeArrowheads="1"/>
          </p:cNvSpPr>
          <p:nvPr>
            <p:ph type="subTitle" idx="1"/>
          </p:nvPr>
        </p:nvSpPr>
        <p:spPr>
          <a:xfrm>
            <a:off x="2489200" y="4279900"/>
            <a:ext cx="6146800" cy="1485900"/>
          </a:xfrm>
        </p:spPr>
        <p:txBody>
          <a:bodyPr/>
          <a:lstStyle>
            <a:lvl1pPr marL="0" indent="0" algn="ctr">
              <a:buFontTx/>
              <a:buNone/>
              <a:defRPr b="1">
                <a:effectLst>
                  <a:outerShdw blurRad="38100" dist="38100" dir="2700000" algn="tl">
                    <a:srgbClr val="C0C0C0"/>
                  </a:outerShdw>
                </a:effectLst>
              </a:defRPr>
            </a:lvl1pPr>
          </a:lstStyle>
          <a:p>
            <a:pPr lvl="0"/>
            <a:r>
              <a:rPr lang="en-US" noProof="0" smtClean="0"/>
              <a:t>Click to edit Master subtitle style</a:t>
            </a:r>
          </a:p>
        </p:txBody>
      </p:sp>
      <p:sp>
        <p:nvSpPr>
          <p:cNvPr id="46" name="Rectangle 44"/>
          <p:cNvSpPr>
            <a:spLocks noGrp="1" noChangeArrowheads="1"/>
          </p:cNvSpPr>
          <p:nvPr>
            <p:ph type="dt" sz="half" idx="10"/>
          </p:nvPr>
        </p:nvSpPr>
        <p:spPr>
          <a:xfrm>
            <a:off x="457200" y="6248400"/>
            <a:ext cx="2133600" cy="457200"/>
          </a:xfrm>
        </p:spPr>
        <p:txBody>
          <a:bodyPr/>
          <a:lstStyle>
            <a:lvl1pPr>
              <a:defRPr/>
            </a:lvl1pPr>
          </a:lstStyle>
          <a:p>
            <a:pPr>
              <a:defRPr/>
            </a:pPr>
            <a:fld id="{93E1FE1C-A885-497E-B17B-F53B922ECC01}" type="datetime1">
              <a:rPr lang="en-US" altLang="en-US"/>
              <a:pPr>
                <a:defRPr/>
              </a:pPr>
              <a:t>12/8/2015</a:t>
            </a:fld>
            <a:endParaRPr lang="en-US" altLang="en-US" dirty="0"/>
          </a:p>
        </p:txBody>
      </p:sp>
      <p:sp>
        <p:nvSpPr>
          <p:cNvPr id="47" name="Rectangle 45"/>
          <p:cNvSpPr>
            <a:spLocks noGrp="1" noChangeArrowheads="1"/>
          </p:cNvSpPr>
          <p:nvPr>
            <p:ph type="ftr" sz="quarter" idx="11"/>
          </p:nvPr>
        </p:nvSpPr>
        <p:spPr/>
        <p:txBody>
          <a:bodyPr/>
          <a:lstStyle>
            <a:lvl1pPr>
              <a:defRPr/>
            </a:lvl1pPr>
          </a:lstStyle>
          <a:p>
            <a:pPr>
              <a:defRPr/>
            </a:pPr>
            <a:endParaRPr lang="en-US" altLang="en-US" dirty="0"/>
          </a:p>
        </p:txBody>
      </p:sp>
      <p:sp>
        <p:nvSpPr>
          <p:cNvPr id="48" name="Rectangle 46"/>
          <p:cNvSpPr>
            <a:spLocks noGrp="1" noChangeArrowheads="1"/>
          </p:cNvSpPr>
          <p:nvPr>
            <p:ph type="sldNum" sz="quarter" idx="12"/>
          </p:nvPr>
        </p:nvSpPr>
        <p:spPr/>
        <p:txBody>
          <a:bodyPr/>
          <a:lstStyle>
            <a:lvl1pPr>
              <a:defRPr/>
            </a:lvl1pPr>
          </a:lstStyle>
          <a:p>
            <a:pPr>
              <a:defRPr/>
            </a:pPr>
            <a:fld id="{641364EE-A99D-448C-BAAA-7FCD0E23A85B}" type="slidenum">
              <a:rPr lang="en-US" altLang="en-US"/>
              <a:pPr>
                <a:defRPr/>
              </a:pPr>
              <a:t>‹#›</a:t>
            </a:fld>
            <a:endParaRPr lang="en-US" altLang="en-US" dirty="0"/>
          </a:p>
        </p:txBody>
      </p:sp>
    </p:spTree>
    <p:extLst>
      <p:ext uri="{BB962C8B-B14F-4D97-AF65-F5344CB8AC3E}">
        <p14:creationId xmlns:p14="http://schemas.microsoft.com/office/powerpoint/2010/main" val="3451066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7"/>
          <p:cNvSpPr>
            <a:spLocks noGrp="1" noChangeArrowheads="1"/>
          </p:cNvSpPr>
          <p:nvPr>
            <p:ph type="dt" sz="half" idx="10"/>
          </p:nvPr>
        </p:nvSpPr>
        <p:spPr>
          <a:ln/>
        </p:spPr>
        <p:txBody>
          <a:bodyPr/>
          <a:lstStyle>
            <a:lvl1pPr>
              <a:defRPr/>
            </a:lvl1pPr>
          </a:lstStyle>
          <a:p>
            <a:pPr>
              <a:defRPr/>
            </a:pPr>
            <a:fld id="{2FA7F60F-68E2-41F6-85AF-23ED24C4531C}" type="datetime1">
              <a:rPr lang="en-US" altLang="en-US"/>
              <a:pPr>
                <a:defRPr/>
              </a:pPr>
              <a:t>12/8/2015</a:t>
            </a:fld>
            <a:endParaRPr lang="en-US" altLang="en-US" dirty="0"/>
          </a:p>
        </p:txBody>
      </p:sp>
      <p:sp>
        <p:nvSpPr>
          <p:cNvPr id="5" name="Rectangle 48"/>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49"/>
          <p:cNvSpPr>
            <a:spLocks noGrp="1" noChangeArrowheads="1"/>
          </p:cNvSpPr>
          <p:nvPr>
            <p:ph type="sldNum" sz="quarter" idx="12"/>
          </p:nvPr>
        </p:nvSpPr>
        <p:spPr>
          <a:ln/>
        </p:spPr>
        <p:txBody>
          <a:bodyPr/>
          <a:lstStyle>
            <a:lvl1pPr>
              <a:defRPr/>
            </a:lvl1pPr>
          </a:lstStyle>
          <a:p>
            <a:pPr>
              <a:defRPr/>
            </a:pPr>
            <a:fld id="{CC6B3059-7D89-42AB-AA4C-66465C6E47FC}" type="slidenum">
              <a:rPr lang="en-US" altLang="en-US"/>
              <a:pPr>
                <a:defRPr/>
              </a:pPr>
              <a:t>‹#›</a:t>
            </a:fld>
            <a:endParaRPr lang="en-US" altLang="en-US" dirty="0"/>
          </a:p>
        </p:txBody>
      </p:sp>
    </p:spTree>
    <p:extLst>
      <p:ext uri="{BB962C8B-B14F-4D97-AF65-F5344CB8AC3E}">
        <p14:creationId xmlns:p14="http://schemas.microsoft.com/office/powerpoint/2010/main" val="1151909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103188"/>
            <a:ext cx="2060575" cy="59531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42913" y="103188"/>
            <a:ext cx="6030912" cy="5953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7"/>
          <p:cNvSpPr>
            <a:spLocks noGrp="1" noChangeArrowheads="1"/>
          </p:cNvSpPr>
          <p:nvPr>
            <p:ph type="dt" sz="half" idx="10"/>
          </p:nvPr>
        </p:nvSpPr>
        <p:spPr>
          <a:ln/>
        </p:spPr>
        <p:txBody>
          <a:bodyPr/>
          <a:lstStyle>
            <a:lvl1pPr>
              <a:defRPr/>
            </a:lvl1pPr>
          </a:lstStyle>
          <a:p>
            <a:pPr>
              <a:defRPr/>
            </a:pPr>
            <a:fld id="{3EE0BECE-FDF0-4218-9B9E-06450A8AF89B}" type="datetime1">
              <a:rPr lang="en-US" altLang="en-US"/>
              <a:pPr>
                <a:defRPr/>
              </a:pPr>
              <a:t>12/8/2015</a:t>
            </a:fld>
            <a:endParaRPr lang="en-US" altLang="en-US" dirty="0"/>
          </a:p>
        </p:txBody>
      </p:sp>
      <p:sp>
        <p:nvSpPr>
          <p:cNvPr id="5" name="Rectangle 48"/>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49"/>
          <p:cNvSpPr>
            <a:spLocks noGrp="1" noChangeArrowheads="1"/>
          </p:cNvSpPr>
          <p:nvPr>
            <p:ph type="sldNum" sz="quarter" idx="12"/>
          </p:nvPr>
        </p:nvSpPr>
        <p:spPr>
          <a:ln/>
        </p:spPr>
        <p:txBody>
          <a:bodyPr/>
          <a:lstStyle>
            <a:lvl1pPr>
              <a:defRPr/>
            </a:lvl1pPr>
          </a:lstStyle>
          <a:p>
            <a:pPr>
              <a:defRPr/>
            </a:pPr>
            <a:fld id="{10C25674-D009-4A27-B023-D6B083EE2BD2}" type="slidenum">
              <a:rPr lang="en-US" altLang="en-US"/>
              <a:pPr>
                <a:defRPr/>
              </a:pPr>
              <a:t>‹#›</a:t>
            </a:fld>
            <a:endParaRPr lang="en-US" altLang="en-US" dirty="0"/>
          </a:p>
        </p:txBody>
      </p:sp>
    </p:spTree>
    <p:extLst>
      <p:ext uri="{BB962C8B-B14F-4D97-AF65-F5344CB8AC3E}">
        <p14:creationId xmlns:p14="http://schemas.microsoft.com/office/powerpoint/2010/main" val="899777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7"/>
          <p:cNvSpPr>
            <a:spLocks noGrp="1" noChangeArrowheads="1"/>
          </p:cNvSpPr>
          <p:nvPr>
            <p:ph type="dt" sz="half" idx="10"/>
          </p:nvPr>
        </p:nvSpPr>
        <p:spPr>
          <a:ln/>
        </p:spPr>
        <p:txBody>
          <a:bodyPr/>
          <a:lstStyle>
            <a:lvl1pPr>
              <a:defRPr/>
            </a:lvl1pPr>
          </a:lstStyle>
          <a:p>
            <a:pPr>
              <a:defRPr/>
            </a:pPr>
            <a:fld id="{0A4480F0-D74B-48F9-92E8-2C91FCC543A8}" type="datetime1">
              <a:rPr lang="en-US" altLang="en-US"/>
              <a:pPr>
                <a:defRPr/>
              </a:pPr>
              <a:t>12/8/2015</a:t>
            </a:fld>
            <a:endParaRPr lang="en-US" altLang="en-US" dirty="0"/>
          </a:p>
        </p:txBody>
      </p:sp>
      <p:sp>
        <p:nvSpPr>
          <p:cNvPr id="5" name="Rectangle 48"/>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49"/>
          <p:cNvSpPr>
            <a:spLocks noGrp="1" noChangeArrowheads="1"/>
          </p:cNvSpPr>
          <p:nvPr>
            <p:ph type="sldNum" sz="quarter" idx="12"/>
          </p:nvPr>
        </p:nvSpPr>
        <p:spPr>
          <a:ln/>
        </p:spPr>
        <p:txBody>
          <a:bodyPr/>
          <a:lstStyle>
            <a:lvl1pPr>
              <a:defRPr/>
            </a:lvl1pPr>
          </a:lstStyle>
          <a:p>
            <a:pPr>
              <a:defRPr/>
            </a:pPr>
            <a:fld id="{6E217811-23A9-4EEE-B0CA-C9009947714F}" type="slidenum">
              <a:rPr lang="en-US" altLang="en-US"/>
              <a:pPr>
                <a:defRPr/>
              </a:pPr>
              <a:t>‹#›</a:t>
            </a:fld>
            <a:endParaRPr lang="en-US" altLang="en-US" dirty="0"/>
          </a:p>
        </p:txBody>
      </p:sp>
    </p:spTree>
    <p:extLst>
      <p:ext uri="{BB962C8B-B14F-4D97-AF65-F5344CB8AC3E}">
        <p14:creationId xmlns:p14="http://schemas.microsoft.com/office/powerpoint/2010/main" val="143662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7"/>
          <p:cNvSpPr>
            <a:spLocks noGrp="1" noChangeArrowheads="1"/>
          </p:cNvSpPr>
          <p:nvPr>
            <p:ph type="dt" sz="half" idx="10"/>
          </p:nvPr>
        </p:nvSpPr>
        <p:spPr>
          <a:ln/>
        </p:spPr>
        <p:txBody>
          <a:bodyPr/>
          <a:lstStyle>
            <a:lvl1pPr>
              <a:defRPr/>
            </a:lvl1pPr>
          </a:lstStyle>
          <a:p>
            <a:pPr>
              <a:defRPr/>
            </a:pPr>
            <a:fld id="{2785581F-EBF4-4395-BE7F-75E7EC773697}" type="datetime1">
              <a:rPr lang="en-US" altLang="en-US"/>
              <a:pPr>
                <a:defRPr/>
              </a:pPr>
              <a:t>12/8/2015</a:t>
            </a:fld>
            <a:endParaRPr lang="en-US" altLang="en-US" dirty="0"/>
          </a:p>
        </p:txBody>
      </p:sp>
      <p:sp>
        <p:nvSpPr>
          <p:cNvPr id="5" name="Rectangle 48"/>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49"/>
          <p:cNvSpPr>
            <a:spLocks noGrp="1" noChangeArrowheads="1"/>
          </p:cNvSpPr>
          <p:nvPr>
            <p:ph type="sldNum" sz="quarter" idx="12"/>
          </p:nvPr>
        </p:nvSpPr>
        <p:spPr>
          <a:ln/>
        </p:spPr>
        <p:txBody>
          <a:bodyPr/>
          <a:lstStyle>
            <a:lvl1pPr>
              <a:defRPr/>
            </a:lvl1pPr>
          </a:lstStyle>
          <a:p>
            <a:pPr>
              <a:defRPr/>
            </a:pPr>
            <a:fld id="{D4A968C8-DE76-4168-8C97-3B3D516C293E}" type="slidenum">
              <a:rPr lang="en-US" altLang="en-US"/>
              <a:pPr>
                <a:defRPr/>
              </a:pPr>
              <a:t>‹#›</a:t>
            </a:fld>
            <a:endParaRPr lang="en-US" altLang="en-US" dirty="0"/>
          </a:p>
        </p:txBody>
      </p:sp>
    </p:spTree>
    <p:extLst>
      <p:ext uri="{BB962C8B-B14F-4D97-AF65-F5344CB8AC3E}">
        <p14:creationId xmlns:p14="http://schemas.microsoft.com/office/powerpoint/2010/main" val="4221391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7"/>
          <p:cNvSpPr>
            <a:spLocks noGrp="1" noChangeArrowheads="1"/>
          </p:cNvSpPr>
          <p:nvPr>
            <p:ph type="dt" sz="half" idx="10"/>
          </p:nvPr>
        </p:nvSpPr>
        <p:spPr>
          <a:ln/>
        </p:spPr>
        <p:txBody>
          <a:bodyPr/>
          <a:lstStyle>
            <a:lvl1pPr>
              <a:defRPr/>
            </a:lvl1pPr>
          </a:lstStyle>
          <a:p>
            <a:pPr>
              <a:defRPr/>
            </a:pPr>
            <a:fld id="{006E37FF-5D87-4D1F-A960-D58F8321DDAC}" type="datetime1">
              <a:rPr lang="en-US" altLang="en-US"/>
              <a:pPr>
                <a:defRPr/>
              </a:pPr>
              <a:t>12/8/2015</a:t>
            </a:fld>
            <a:endParaRPr lang="en-US" altLang="en-US" dirty="0"/>
          </a:p>
        </p:txBody>
      </p:sp>
      <p:sp>
        <p:nvSpPr>
          <p:cNvPr id="6" name="Rectangle 48"/>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49"/>
          <p:cNvSpPr>
            <a:spLocks noGrp="1" noChangeArrowheads="1"/>
          </p:cNvSpPr>
          <p:nvPr>
            <p:ph type="sldNum" sz="quarter" idx="12"/>
          </p:nvPr>
        </p:nvSpPr>
        <p:spPr>
          <a:ln/>
        </p:spPr>
        <p:txBody>
          <a:bodyPr/>
          <a:lstStyle>
            <a:lvl1pPr>
              <a:defRPr/>
            </a:lvl1pPr>
          </a:lstStyle>
          <a:p>
            <a:pPr>
              <a:defRPr/>
            </a:pPr>
            <a:fld id="{DD2596D9-E832-486E-B3B8-F7F450C90BB4}" type="slidenum">
              <a:rPr lang="en-US" altLang="en-US"/>
              <a:pPr>
                <a:defRPr/>
              </a:pPr>
              <a:t>‹#›</a:t>
            </a:fld>
            <a:endParaRPr lang="en-US" altLang="en-US" dirty="0"/>
          </a:p>
        </p:txBody>
      </p:sp>
    </p:spTree>
    <p:extLst>
      <p:ext uri="{BB962C8B-B14F-4D97-AF65-F5344CB8AC3E}">
        <p14:creationId xmlns:p14="http://schemas.microsoft.com/office/powerpoint/2010/main" val="2846407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7"/>
          <p:cNvSpPr>
            <a:spLocks noGrp="1" noChangeArrowheads="1"/>
          </p:cNvSpPr>
          <p:nvPr>
            <p:ph type="dt" sz="half" idx="10"/>
          </p:nvPr>
        </p:nvSpPr>
        <p:spPr>
          <a:ln/>
        </p:spPr>
        <p:txBody>
          <a:bodyPr/>
          <a:lstStyle>
            <a:lvl1pPr>
              <a:defRPr/>
            </a:lvl1pPr>
          </a:lstStyle>
          <a:p>
            <a:pPr>
              <a:defRPr/>
            </a:pPr>
            <a:fld id="{33A8BCEA-4EC6-4D1A-B137-44671D60F153}" type="datetime1">
              <a:rPr lang="en-US" altLang="en-US"/>
              <a:pPr>
                <a:defRPr/>
              </a:pPr>
              <a:t>12/8/2015</a:t>
            </a:fld>
            <a:endParaRPr lang="en-US" altLang="en-US" dirty="0"/>
          </a:p>
        </p:txBody>
      </p:sp>
      <p:sp>
        <p:nvSpPr>
          <p:cNvPr id="8" name="Rectangle 48"/>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49"/>
          <p:cNvSpPr>
            <a:spLocks noGrp="1" noChangeArrowheads="1"/>
          </p:cNvSpPr>
          <p:nvPr>
            <p:ph type="sldNum" sz="quarter" idx="12"/>
          </p:nvPr>
        </p:nvSpPr>
        <p:spPr>
          <a:ln/>
        </p:spPr>
        <p:txBody>
          <a:bodyPr/>
          <a:lstStyle>
            <a:lvl1pPr>
              <a:defRPr/>
            </a:lvl1pPr>
          </a:lstStyle>
          <a:p>
            <a:pPr>
              <a:defRPr/>
            </a:pPr>
            <a:fld id="{38A555B3-1588-4313-B259-73B863618E8E}" type="slidenum">
              <a:rPr lang="en-US" altLang="en-US"/>
              <a:pPr>
                <a:defRPr/>
              </a:pPr>
              <a:t>‹#›</a:t>
            </a:fld>
            <a:endParaRPr lang="en-US" altLang="en-US" dirty="0"/>
          </a:p>
        </p:txBody>
      </p:sp>
    </p:spTree>
    <p:extLst>
      <p:ext uri="{BB962C8B-B14F-4D97-AF65-F5344CB8AC3E}">
        <p14:creationId xmlns:p14="http://schemas.microsoft.com/office/powerpoint/2010/main" val="1306225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7"/>
          <p:cNvSpPr>
            <a:spLocks noGrp="1" noChangeArrowheads="1"/>
          </p:cNvSpPr>
          <p:nvPr>
            <p:ph type="dt" sz="half" idx="10"/>
          </p:nvPr>
        </p:nvSpPr>
        <p:spPr>
          <a:ln/>
        </p:spPr>
        <p:txBody>
          <a:bodyPr/>
          <a:lstStyle>
            <a:lvl1pPr>
              <a:defRPr/>
            </a:lvl1pPr>
          </a:lstStyle>
          <a:p>
            <a:pPr>
              <a:defRPr/>
            </a:pPr>
            <a:fld id="{FAC2B3DC-335A-4E13-A2C8-CD6E7E8FEA69}" type="datetime1">
              <a:rPr lang="en-US" altLang="en-US"/>
              <a:pPr>
                <a:defRPr/>
              </a:pPr>
              <a:t>12/8/2015</a:t>
            </a:fld>
            <a:endParaRPr lang="en-US" altLang="en-US" dirty="0"/>
          </a:p>
        </p:txBody>
      </p:sp>
      <p:sp>
        <p:nvSpPr>
          <p:cNvPr id="4" name="Rectangle 48"/>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49"/>
          <p:cNvSpPr>
            <a:spLocks noGrp="1" noChangeArrowheads="1"/>
          </p:cNvSpPr>
          <p:nvPr>
            <p:ph type="sldNum" sz="quarter" idx="12"/>
          </p:nvPr>
        </p:nvSpPr>
        <p:spPr>
          <a:ln/>
        </p:spPr>
        <p:txBody>
          <a:bodyPr/>
          <a:lstStyle>
            <a:lvl1pPr>
              <a:defRPr/>
            </a:lvl1pPr>
          </a:lstStyle>
          <a:p>
            <a:pPr>
              <a:defRPr/>
            </a:pPr>
            <a:fld id="{9CDA4ADE-9FC8-4ACA-BE35-B62E5FB1C570}" type="slidenum">
              <a:rPr lang="en-US" altLang="en-US"/>
              <a:pPr>
                <a:defRPr/>
              </a:pPr>
              <a:t>‹#›</a:t>
            </a:fld>
            <a:endParaRPr lang="en-US" altLang="en-US" dirty="0"/>
          </a:p>
        </p:txBody>
      </p:sp>
    </p:spTree>
    <p:extLst>
      <p:ext uri="{BB962C8B-B14F-4D97-AF65-F5344CB8AC3E}">
        <p14:creationId xmlns:p14="http://schemas.microsoft.com/office/powerpoint/2010/main" val="3176580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7"/>
          <p:cNvSpPr>
            <a:spLocks noGrp="1" noChangeArrowheads="1"/>
          </p:cNvSpPr>
          <p:nvPr>
            <p:ph type="dt" sz="half" idx="10"/>
          </p:nvPr>
        </p:nvSpPr>
        <p:spPr>
          <a:ln/>
        </p:spPr>
        <p:txBody>
          <a:bodyPr/>
          <a:lstStyle>
            <a:lvl1pPr>
              <a:defRPr/>
            </a:lvl1pPr>
          </a:lstStyle>
          <a:p>
            <a:pPr>
              <a:defRPr/>
            </a:pPr>
            <a:fld id="{EB555546-F8F3-46E8-9E8C-D87D1AD1AACE}" type="datetime1">
              <a:rPr lang="en-US" altLang="en-US"/>
              <a:pPr>
                <a:defRPr/>
              </a:pPr>
              <a:t>12/8/2015</a:t>
            </a:fld>
            <a:endParaRPr lang="en-US" altLang="en-US" dirty="0"/>
          </a:p>
        </p:txBody>
      </p:sp>
      <p:sp>
        <p:nvSpPr>
          <p:cNvPr id="3" name="Rectangle 48"/>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49"/>
          <p:cNvSpPr>
            <a:spLocks noGrp="1" noChangeArrowheads="1"/>
          </p:cNvSpPr>
          <p:nvPr>
            <p:ph type="sldNum" sz="quarter" idx="12"/>
          </p:nvPr>
        </p:nvSpPr>
        <p:spPr>
          <a:ln/>
        </p:spPr>
        <p:txBody>
          <a:bodyPr/>
          <a:lstStyle>
            <a:lvl1pPr>
              <a:defRPr/>
            </a:lvl1pPr>
          </a:lstStyle>
          <a:p>
            <a:pPr>
              <a:defRPr/>
            </a:pPr>
            <a:fld id="{9EF1D9E7-DC78-46A5-B27D-80D346B97B23}" type="slidenum">
              <a:rPr lang="en-US" altLang="en-US"/>
              <a:pPr>
                <a:defRPr/>
              </a:pPr>
              <a:t>‹#›</a:t>
            </a:fld>
            <a:endParaRPr lang="en-US" altLang="en-US" dirty="0"/>
          </a:p>
        </p:txBody>
      </p:sp>
    </p:spTree>
    <p:extLst>
      <p:ext uri="{BB962C8B-B14F-4D97-AF65-F5344CB8AC3E}">
        <p14:creationId xmlns:p14="http://schemas.microsoft.com/office/powerpoint/2010/main" val="154749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7"/>
          <p:cNvSpPr>
            <a:spLocks noGrp="1" noChangeArrowheads="1"/>
          </p:cNvSpPr>
          <p:nvPr>
            <p:ph type="dt" sz="half" idx="10"/>
          </p:nvPr>
        </p:nvSpPr>
        <p:spPr>
          <a:ln/>
        </p:spPr>
        <p:txBody>
          <a:bodyPr/>
          <a:lstStyle>
            <a:lvl1pPr>
              <a:defRPr/>
            </a:lvl1pPr>
          </a:lstStyle>
          <a:p>
            <a:pPr>
              <a:defRPr/>
            </a:pPr>
            <a:fld id="{B6464CAF-364C-43DF-9DB3-2FE2C0354BED}" type="datetime1">
              <a:rPr lang="en-US" altLang="en-US"/>
              <a:pPr>
                <a:defRPr/>
              </a:pPr>
              <a:t>12/8/2015</a:t>
            </a:fld>
            <a:endParaRPr lang="en-US" altLang="en-US" dirty="0"/>
          </a:p>
        </p:txBody>
      </p:sp>
      <p:sp>
        <p:nvSpPr>
          <p:cNvPr id="6" name="Rectangle 48"/>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49"/>
          <p:cNvSpPr>
            <a:spLocks noGrp="1" noChangeArrowheads="1"/>
          </p:cNvSpPr>
          <p:nvPr>
            <p:ph type="sldNum" sz="quarter" idx="12"/>
          </p:nvPr>
        </p:nvSpPr>
        <p:spPr>
          <a:ln/>
        </p:spPr>
        <p:txBody>
          <a:bodyPr/>
          <a:lstStyle>
            <a:lvl1pPr>
              <a:defRPr/>
            </a:lvl1pPr>
          </a:lstStyle>
          <a:p>
            <a:pPr>
              <a:defRPr/>
            </a:pPr>
            <a:fld id="{BA9C3157-B95A-4B9A-82D5-E343FED015B3}" type="slidenum">
              <a:rPr lang="en-US" altLang="en-US"/>
              <a:pPr>
                <a:defRPr/>
              </a:pPr>
              <a:t>‹#›</a:t>
            </a:fld>
            <a:endParaRPr lang="en-US" altLang="en-US" dirty="0"/>
          </a:p>
        </p:txBody>
      </p:sp>
    </p:spTree>
    <p:extLst>
      <p:ext uri="{BB962C8B-B14F-4D97-AF65-F5344CB8AC3E}">
        <p14:creationId xmlns:p14="http://schemas.microsoft.com/office/powerpoint/2010/main" val="1838234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7"/>
          <p:cNvSpPr>
            <a:spLocks noGrp="1" noChangeArrowheads="1"/>
          </p:cNvSpPr>
          <p:nvPr>
            <p:ph type="dt" sz="half" idx="10"/>
          </p:nvPr>
        </p:nvSpPr>
        <p:spPr>
          <a:ln/>
        </p:spPr>
        <p:txBody>
          <a:bodyPr/>
          <a:lstStyle>
            <a:lvl1pPr>
              <a:defRPr/>
            </a:lvl1pPr>
          </a:lstStyle>
          <a:p>
            <a:pPr>
              <a:defRPr/>
            </a:pPr>
            <a:fld id="{0B520516-7CFC-49E8-9311-3C11DFE05661}" type="datetime1">
              <a:rPr lang="en-US" altLang="en-US"/>
              <a:pPr>
                <a:defRPr/>
              </a:pPr>
              <a:t>12/8/2015</a:t>
            </a:fld>
            <a:endParaRPr lang="en-US" altLang="en-US" dirty="0"/>
          </a:p>
        </p:txBody>
      </p:sp>
      <p:sp>
        <p:nvSpPr>
          <p:cNvPr id="6" name="Rectangle 48"/>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49"/>
          <p:cNvSpPr>
            <a:spLocks noGrp="1" noChangeArrowheads="1"/>
          </p:cNvSpPr>
          <p:nvPr>
            <p:ph type="sldNum" sz="quarter" idx="12"/>
          </p:nvPr>
        </p:nvSpPr>
        <p:spPr>
          <a:ln/>
        </p:spPr>
        <p:txBody>
          <a:bodyPr/>
          <a:lstStyle>
            <a:lvl1pPr>
              <a:defRPr/>
            </a:lvl1pPr>
          </a:lstStyle>
          <a:p>
            <a:pPr>
              <a:defRPr/>
            </a:pPr>
            <a:fld id="{07B31598-F7F3-4E93-967C-14B5D947361C}" type="slidenum">
              <a:rPr lang="en-US" altLang="en-US"/>
              <a:pPr>
                <a:defRPr/>
              </a:pPr>
              <a:t>‹#›</a:t>
            </a:fld>
            <a:endParaRPr lang="en-US" altLang="en-US" dirty="0"/>
          </a:p>
        </p:txBody>
      </p:sp>
    </p:spTree>
    <p:extLst>
      <p:ext uri="{BB962C8B-B14F-4D97-AF65-F5344CB8AC3E}">
        <p14:creationId xmlns:p14="http://schemas.microsoft.com/office/powerpoint/2010/main" val="3998210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7938" y="0"/>
            <a:ext cx="2833688" cy="6856413"/>
            <a:chOff x="-5" y="0"/>
            <a:chExt cx="1785" cy="4319"/>
          </a:xfrm>
        </p:grpSpPr>
        <p:sp>
          <p:nvSpPr>
            <p:cNvPr id="1032" name="Freeform 3"/>
            <p:cNvSpPr>
              <a:spLocks/>
            </p:cNvSpPr>
            <p:nvPr/>
          </p:nvSpPr>
          <p:spPr bwMode="ltGray">
            <a:xfrm>
              <a:off x="-5" y="3262"/>
              <a:ext cx="472" cy="802"/>
            </a:xfrm>
            <a:custGeom>
              <a:avLst/>
              <a:gdLst>
                <a:gd name="T0" fmla="*/ 5 w 472"/>
                <a:gd name="T1" fmla="*/ 32 h 802"/>
                <a:gd name="T2" fmla="*/ 189 w 472"/>
                <a:gd name="T3" fmla="*/ 26 h 802"/>
                <a:gd name="T4" fmla="*/ 309 w 472"/>
                <a:gd name="T5" fmla="*/ 66 h 802"/>
                <a:gd name="T6" fmla="*/ 357 w 472"/>
                <a:gd name="T7" fmla="*/ 98 h 802"/>
                <a:gd name="T8" fmla="*/ 413 w 472"/>
                <a:gd name="T9" fmla="*/ 162 h 802"/>
                <a:gd name="T10" fmla="*/ 437 w 472"/>
                <a:gd name="T11" fmla="*/ 250 h 802"/>
                <a:gd name="T12" fmla="*/ 397 w 472"/>
                <a:gd name="T13" fmla="*/ 530 h 802"/>
                <a:gd name="T14" fmla="*/ 341 w 472"/>
                <a:gd name="T15" fmla="*/ 634 h 802"/>
                <a:gd name="T16" fmla="*/ 173 w 472"/>
                <a:gd name="T17" fmla="*/ 714 h 802"/>
                <a:gd name="T18" fmla="*/ 77 w 472"/>
                <a:gd name="T19" fmla="*/ 730 h 802"/>
                <a:gd name="T20" fmla="*/ 69 w 472"/>
                <a:gd name="T21" fmla="*/ 802 h 802"/>
                <a:gd name="T22" fmla="*/ 7 w 472"/>
                <a:gd name="T23" fmla="*/ 788 h 802"/>
                <a:gd name="T24" fmla="*/ 5 w 472"/>
                <a:gd name="T25" fmla="*/ 751 h 802"/>
                <a:gd name="T26" fmla="*/ 37 w 472"/>
                <a:gd name="T27" fmla="*/ 722 h 802"/>
                <a:gd name="T28" fmla="*/ 5 w 472"/>
                <a:gd name="T29" fmla="*/ 670 h 802"/>
                <a:gd name="T30" fmla="*/ 5 w 472"/>
                <a:gd name="T31" fmla="*/ 32 h 8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72" h="802">
                  <a:moveTo>
                    <a:pt x="5" y="32"/>
                  </a:moveTo>
                  <a:cubicBezTo>
                    <a:pt x="101" y="0"/>
                    <a:pt x="20" y="17"/>
                    <a:pt x="189" y="26"/>
                  </a:cubicBezTo>
                  <a:cubicBezTo>
                    <a:pt x="221" y="37"/>
                    <a:pt x="280" y="47"/>
                    <a:pt x="309" y="66"/>
                  </a:cubicBezTo>
                  <a:cubicBezTo>
                    <a:pt x="325" y="77"/>
                    <a:pt x="357" y="98"/>
                    <a:pt x="357" y="98"/>
                  </a:cubicBezTo>
                  <a:cubicBezTo>
                    <a:pt x="394" y="154"/>
                    <a:pt x="373" y="135"/>
                    <a:pt x="413" y="162"/>
                  </a:cubicBezTo>
                  <a:cubicBezTo>
                    <a:pt x="433" y="223"/>
                    <a:pt x="426" y="193"/>
                    <a:pt x="437" y="250"/>
                  </a:cubicBezTo>
                  <a:cubicBezTo>
                    <a:pt x="433" y="370"/>
                    <a:pt x="472" y="455"/>
                    <a:pt x="397" y="530"/>
                  </a:cubicBezTo>
                  <a:cubicBezTo>
                    <a:pt x="385" y="567"/>
                    <a:pt x="368" y="607"/>
                    <a:pt x="341" y="634"/>
                  </a:cubicBezTo>
                  <a:cubicBezTo>
                    <a:pt x="319" y="701"/>
                    <a:pt x="233" y="707"/>
                    <a:pt x="173" y="714"/>
                  </a:cubicBezTo>
                  <a:cubicBezTo>
                    <a:pt x="142" y="724"/>
                    <a:pt x="100" y="707"/>
                    <a:pt x="77" y="730"/>
                  </a:cubicBezTo>
                  <a:cubicBezTo>
                    <a:pt x="60" y="747"/>
                    <a:pt x="72" y="778"/>
                    <a:pt x="69" y="802"/>
                  </a:cubicBezTo>
                  <a:cubicBezTo>
                    <a:pt x="53" y="799"/>
                    <a:pt x="23" y="792"/>
                    <a:pt x="7" y="788"/>
                  </a:cubicBezTo>
                  <a:cubicBezTo>
                    <a:pt x="5" y="788"/>
                    <a:pt x="0" y="762"/>
                    <a:pt x="5" y="751"/>
                  </a:cubicBezTo>
                  <a:cubicBezTo>
                    <a:pt x="10" y="740"/>
                    <a:pt x="37" y="735"/>
                    <a:pt x="37" y="722"/>
                  </a:cubicBezTo>
                  <a:cubicBezTo>
                    <a:pt x="26" y="682"/>
                    <a:pt x="22" y="685"/>
                    <a:pt x="5" y="670"/>
                  </a:cubicBezTo>
                  <a:cubicBezTo>
                    <a:pt x="5" y="541"/>
                    <a:pt x="5" y="233"/>
                    <a:pt x="5" y="32"/>
                  </a:cubicBezTo>
                  <a:close/>
                </a:path>
              </a:pathLst>
            </a:custGeom>
            <a:solidFill>
              <a:schemeClr val="folHlink">
                <a:alpha val="50195"/>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1033" name="Group 4"/>
            <p:cNvGrpSpPr>
              <a:grpSpLocks/>
            </p:cNvGrpSpPr>
            <p:nvPr/>
          </p:nvGrpSpPr>
          <p:grpSpPr bwMode="auto">
            <a:xfrm rot="14964908" flipH="1">
              <a:off x="104" y="2441"/>
              <a:ext cx="452" cy="444"/>
              <a:chOff x="1727" y="866"/>
              <a:chExt cx="129" cy="157"/>
            </a:xfrm>
          </p:grpSpPr>
          <p:sp>
            <p:nvSpPr>
              <p:cNvPr id="1071" name="Freeform 5"/>
              <p:cNvSpPr>
                <a:spLocks/>
              </p:cNvSpPr>
              <p:nvPr userDrawn="1"/>
            </p:nvSpPr>
            <p:spPr bwMode="ltGray">
              <a:xfrm>
                <a:off x="1727"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72" name="Freeform 6"/>
              <p:cNvSpPr>
                <a:spLocks/>
              </p:cNvSpPr>
              <p:nvPr userDrawn="1"/>
            </p:nvSpPr>
            <p:spPr bwMode="ltGray">
              <a:xfrm>
                <a:off x="1786" y="894"/>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73" name="Freeform 7"/>
              <p:cNvSpPr>
                <a:spLocks/>
              </p:cNvSpPr>
              <p:nvPr userDrawn="1"/>
            </p:nvSpPr>
            <p:spPr bwMode="ltGray">
              <a:xfrm>
                <a:off x="1772" y="998"/>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
          <p:nvSpPr>
            <p:cNvPr id="1034" name="Freeform 8"/>
            <p:cNvSpPr>
              <a:spLocks/>
            </p:cNvSpPr>
            <p:nvPr/>
          </p:nvSpPr>
          <p:spPr bwMode="ltGray">
            <a:xfrm>
              <a:off x="90" y="1736"/>
              <a:ext cx="710" cy="768"/>
            </a:xfrm>
            <a:custGeom>
              <a:avLst/>
              <a:gdLst>
                <a:gd name="T0" fmla="*/ 14 w 710"/>
                <a:gd name="T1" fmla="*/ 416 h 768"/>
                <a:gd name="T2" fmla="*/ 14 w 710"/>
                <a:gd name="T3" fmla="*/ 272 h 768"/>
                <a:gd name="T4" fmla="*/ 102 w 710"/>
                <a:gd name="T5" fmla="*/ 144 h 768"/>
                <a:gd name="T6" fmla="*/ 150 w 710"/>
                <a:gd name="T7" fmla="*/ 96 h 768"/>
                <a:gd name="T8" fmla="*/ 198 w 710"/>
                <a:gd name="T9" fmla="*/ 64 h 768"/>
                <a:gd name="T10" fmla="*/ 350 w 710"/>
                <a:gd name="T11" fmla="*/ 0 h 768"/>
                <a:gd name="T12" fmla="*/ 534 w 710"/>
                <a:gd name="T13" fmla="*/ 8 h 768"/>
                <a:gd name="T14" fmla="*/ 662 w 710"/>
                <a:gd name="T15" fmla="*/ 96 h 768"/>
                <a:gd name="T16" fmla="*/ 710 w 710"/>
                <a:gd name="T17" fmla="*/ 200 h 768"/>
                <a:gd name="T18" fmla="*/ 702 w 710"/>
                <a:gd name="T19" fmla="*/ 400 h 768"/>
                <a:gd name="T20" fmla="*/ 678 w 710"/>
                <a:gd name="T21" fmla="*/ 448 h 768"/>
                <a:gd name="T22" fmla="*/ 550 w 710"/>
                <a:gd name="T23" fmla="*/ 632 h 768"/>
                <a:gd name="T24" fmla="*/ 518 w 710"/>
                <a:gd name="T25" fmla="*/ 656 h 768"/>
                <a:gd name="T26" fmla="*/ 470 w 710"/>
                <a:gd name="T27" fmla="*/ 664 h 768"/>
                <a:gd name="T28" fmla="*/ 518 w 710"/>
                <a:gd name="T29" fmla="*/ 680 h 768"/>
                <a:gd name="T30" fmla="*/ 566 w 710"/>
                <a:gd name="T31" fmla="*/ 696 h 768"/>
                <a:gd name="T32" fmla="*/ 574 w 710"/>
                <a:gd name="T33" fmla="*/ 720 h 768"/>
                <a:gd name="T34" fmla="*/ 526 w 710"/>
                <a:gd name="T35" fmla="*/ 736 h 768"/>
                <a:gd name="T36" fmla="*/ 502 w 710"/>
                <a:gd name="T37" fmla="*/ 752 h 768"/>
                <a:gd name="T38" fmla="*/ 454 w 710"/>
                <a:gd name="T39" fmla="*/ 768 h 768"/>
                <a:gd name="T40" fmla="*/ 438 w 710"/>
                <a:gd name="T41" fmla="*/ 712 h 768"/>
                <a:gd name="T42" fmla="*/ 246 w 710"/>
                <a:gd name="T43" fmla="*/ 688 h 768"/>
                <a:gd name="T44" fmla="*/ 134 w 710"/>
                <a:gd name="T45" fmla="*/ 648 h 768"/>
                <a:gd name="T46" fmla="*/ 110 w 710"/>
                <a:gd name="T47" fmla="*/ 624 h 768"/>
                <a:gd name="T48" fmla="*/ 78 w 710"/>
                <a:gd name="T49" fmla="*/ 576 h 768"/>
                <a:gd name="T50" fmla="*/ 54 w 710"/>
                <a:gd name="T51" fmla="*/ 464 h 768"/>
                <a:gd name="T52" fmla="*/ 30 w 710"/>
                <a:gd name="T53" fmla="*/ 408 h 768"/>
                <a:gd name="T54" fmla="*/ 22 w 710"/>
                <a:gd name="T55" fmla="*/ 384 h 768"/>
                <a:gd name="T56" fmla="*/ 14 w 710"/>
                <a:gd name="T57" fmla="*/ 416 h 76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0" h="768">
                  <a:moveTo>
                    <a:pt x="14" y="416"/>
                  </a:moveTo>
                  <a:cubicBezTo>
                    <a:pt x="6" y="353"/>
                    <a:pt x="0" y="339"/>
                    <a:pt x="14" y="272"/>
                  </a:cubicBezTo>
                  <a:cubicBezTo>
                    <a:pt x="24" y="227"/>
                    <a:pt x="72" y="178"/>
                    <a:pt x="102" y="144"/>
                  </a:cubicBezTo>
                  <a:cubicBezTo>
                    <a:pt x="117" y="127"/>
                    <a:pt x="134" y="112"/>
                    <a:pt x="150" y="96"/>
                  </a:cubicBezTo>
                  <a:cubicBezTo>
                    <a:pt x="164" y="82"/>
                    <a:pt x="198" y="64"/>
                    <a:pt x="198" y="64"/>
                  </a:cubicBezTo>
                  <a:cubicBezTo>
                    <a:pt x="231" y="14"/>
                    <a:pt x="294" y="7"/>
                    <a:pt x="350" y="0"/>
                  </a:cubicBezTo>
                  <a:cubicBezTo>
                    <a:pt x="411" y="3"/>
                    <a:pt x="473" y="1"/>
                    <a:pt x="534" y="8"/>
                  </a:cubicBezTo>
                  <a:cubicBezTo>
                    <a:pt x="582" y="13"/>
                    <a:pt x="624" y="71"/>
                    <a:pt x="662" y="96"/>
                  </a:cubicBezTo>
                  <a:cubicBezTo>
                    <a:pt x="691" y="140"/>
                    <a:pt x="698" y="151"/>
                    <a:pt x="710" y="200"/>
                  </a:cubicBezTo>
                  <a:cubicBezTo>
                    <a:pt x="707" y="267"/>
                    <a:pt x="707" y="333"/>
                    <a:pt x="702" y="400"/>
                  </a:cubicBezTo>
                  <a:cubicBezTo>
                    <a:pt x="700" y="423"/>
                    <a:pt x="688" y="428"/>
                    <a:pt x="678" y="448"/>
                  </a:cubicBezTo>
                  <a:cubicBezTo>
                    <a:pt x="646" y="512"/>
                    <a:pt x="626" y="607"/>
                    <a:pt x="550" y="632"/>
                  </a:cubicBezTo>
                  <a:cubicBezTo>
                    <a:pt x="539" y="640"/>
                    <a:pt x="530" y="651"/>
                    <a:pt x="518" y="656"/>
                  </a:cubicBezTo>
                  <a:cubicBezTo>
                    <a:pt x="503" y="662"/>
                    <a:pt x="470" y="648"/>
                    <a:pt x="470" y="664"/>
                  </a:cubicBezTo>
                  <a:cubicBezTo>
                    <a:pt x="470" y="681"/>
                    <a:pt x="502" y="675"/>
                    <a:pt x="518" y="680"/>
                  </a:cubicBezTo>
                  <a:cubicBezTo>
                    <a:pt x="534" y="685"/>
                    <a:pt x="566" y="696"/>
                    <a:pt x="566" y="696"/>
                  </a:cubicBezTo>
                  <a:cubicBezTo>
                    <a:pt x="569" y="704"/>
                    <a:pt x="580" y="714"/>
                    <a:pt x="574" y="720"/>
                  </a:cubicBezTo>
                  <a:cubicBezTo>
                    <a:pt x="562" y="732"/>
                    <a:pt x="542" y="731"/>
                    <a:pt x="526" y="736"/>
                  </a:cubicBezTo>
                  <a:cubicBezTo>
                    <a:pt x="517" y="739"/>
                    <a:pt x="511" y="748"/>
                    <a:pt x="502" y="752"/>
                  </a:cubicBezTo>
                  <a:cubicBezTo>
                    <a:pt x="487" y="759"/>
                    <a:pt x="454" y="768"/>
                    <a:pt x="454" y="768"/>
                  </a:cubicBezTo>
                  <a:cubicBezTo>
                    <a:pt x="448" y="750"/>
                    <a:pt x="453" y="725"/>
                    <a:pt x="438" y="712"/>
                  </a:cubicBezTo>
                  <a:cubicBezTo>
                    <a:pt x="407" y="685"/>
                    <a:pt x="256" y="689"/>
                    <a:pt x="246" y="688"/>
                  </a:cubicBezTo>
                  <a:cubicBezTo>
                    <a:pt x="207" y="680"/>
                    <a:pt x="166" y="674"/>
                    <a:pt x="134" y="648"/>
                  </a:cubicBezTo>
                  <a:cubicBezTo>
                    <a:pt x="125" y="641"/>
                    <a:pt x="117" y="633"/>
                    <a:pt x="110" y="624"/>
                  </a:cubicBezTo>
                  <a:cubicBezTo>
                    <a:pt x="98" y="609"/>
                    <a:pt x="78" y="576"/>
                    <a:pt x="78" y="576"/>
                  </a:cubicBezTo>
                  <a:cubicBezTo>
                    <a:pt x="66" y="506"/>
                    <a:pt x="74" y="544"/>
                    <a:pt x="54" y="464"/>
                  </a:cubicBezTo>
                  <a:cubicBezTo>
                    <a:pt x="37" y="397"/>
                    <a:pt x="58" y="463"/>
                    <a:pt x="30" y="408"/>
                  </a:cubicBezTo>
                  <a:cubicBezTo>
                    <a:pt x="26" y="400"/>
                    <a:pt x="30" y="380"/>
                    <a:pt x="22" y="384"/>
                  </a:cubicBezTo>
                  <a:cubicBezTo>
                    <a:pt x="12" y="389"/>
                    <a:pt x="17" y="405"/>
                    <a:pt x="14" y="416"/>
                  </a:cubicBezTo>
                  <a:close/>
                </a:path>
              </a:pathLst>
            </a:custGeom>
            <a:solidFill>
              <a:schemeClr val="accent2">
                <a:alpha val="50195"/>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1035" name="Group 9"/>
            <p:cNvGrpSpPr>
              <a:grpSpLocks/>
            </p:cNvGrpSpPr>
            <p:nvPr/>
          </p:nvGrpSpPr>
          <p:grpSpPr bwMode="auto">
            <a:xfrm rot="416244">
              <a:off x="9" y="1746"/>
              <a:ext cx="1771" cy="1741"/>
              <a:chOff x="41" y="2787"/>
              <a:chExt cx="902" cy="833"/>
            </a:xfrm>
          </p:grpSpPr>
          <p:sp>
            <p:nvSpPr>
              <p:cNvPr id="1062" name="Freeform 10"/>
              <p:cNvSpPr>
                <a:spLocks/>
              </p:cNvSpPr>
              <p:nvPr userDrawn="1"/>
            </p:nvSpPr>
            <p:spPr bwMode="ltGray">
              <a:xfrm rot="373331" flipH="1">
                <a:off x="125" y="2787"/>
                <a:ext cx="313" cy="303"/>
              </a:xfrm>
              <a:custGeom>
                <a:avLst/>
                <a:gdLst>
                  <a:gd name="T0" fmla="*/ 5653716 w 217"/>
                  <a:gd name="T1" fmla="*/ 26131789 h 210"/>
                  <a:gd name="T2" fmla="*/ 4517212 w 217"/>
                  <a:gd name="T3" fmla="*/ 24707411 h 210"/>
                  <a:gd name="T4" fmla="*/ 3245146 w 217"/>
                  <a:gd name="T5" fmla="*/ 22559149 h 210"/>
                  <a:gd name="T6" fmla="*/ 1883997 w 217"/>
                  <a:gd name="T7" fmla="*/ 19727847 h 210"/>
                  <a:gd name="T8" fmla="*/ 579275 w 217"/>
                  <a:gd name="T9" fmla="*/ 16779208 h 210"/>
                  <a:gd name="T10" fmla="*/ 0 w 217"/>
                  <a:gd name="T11" fmla="*/ 13577629 h 210"/>
                  <a:gd name="T12" fmla="*/ 1 w 217"/>
                  <a:gd name="T13" fmla="*/ 10164529 h 210"/>
                  <a:gd name="T14" fmla="*/ 1113992 w 217"/>
                  <a:gd name="T15" fmla="*/ 7044723 h 210"/>
                  <a:gd name="T16" fmla="*/ 3342996 w 217"/>
                  <a:gd name="T17" fmla="*/ 4420155 h 210"/>
                  <a:gd name="T18" fmla="*/ 5574899 w 217"/>
                  <a:gd name="T19" fmla="*/ 2738339 h 210"/>
                  <a:gd name="T20" fmla="*/ 7401246 w 217"/>
                  <a:gd name="T21" fmla="*/ 1494357 h 210"/>
                  <a:gd name="T22" fmla="*/ 8876648 w 217"/>
                  <a:gd name="T23" fmla="*/ 841936 h 210"/>
                  <a:gd name="T24" fmla="*/ 10032050 w 217"/>
                  <a:gd name="T25" fmla="*/ 583520 h 210"/>
                  <a:gd name="T26" fmla="*/ 10853298 w 217"/>
                  <a:gd name="T27" fmla="*/ 583520 h 210"/>
                  <a:gd name="T28" fmla="*/ 12803644 w 217"/>
                  <a:gd name="T29" fmla="*/ 0 h 210"/>
                  <a:gd name="T30" fmla="*/ 18200245 w 217"/>
                  <a:gd name="T31" fmla="*/ 1035693 h 210"/>
                  <a:gd name="T32" fmla="*/ 19703240 w 217"/>
                  <a:gd name="T33" fmla="*/ 1494357 h 210"/>
                  <a:gd name="T34" fmla="*/ 21182879 w 217"/>
                  <a:gd name="T35" fmla="*/ 1897859 h 210"/>
                  <a:gd name="T36" fmla="*/ 22451963 w 217"/>
                  <a:gd name="T37" fmla="*/ 2335209 h 210"/>
                  <a:gd name="T38" fmla="*/ 23416903 w 217"/>
                  <a:gd name="T39" fmla="*/ 2869621 h 210"/>
                  <a:gd name="T40" fmla="*/ 24472165 w 217"/>
                  <a:gd name="T41" fmla="*/ 3369373 h 210"/>
                  <a:gd name="T42" fmla="*/ 25302308 w 217"/>
                  <a:gd name="T43" fmla="*/ 3951032 h 210"/>
                  <a:gd name="T44" fmla="*/ 25954605 w 217"/>
                  <a:gd name="T45" fmla="*/ 4711161 h 210"/>
                  <a:gd name="T46" fmla="*/ 26717742 w 217"/>
                  <a:gd name="T47" fmla="*/ 5631093 h 210"/>
                  <a:gd name="T48" fmla="*/ 25302308 w 217"/>
                  <a:gd name="T49" fmla="*/ 5038590 h 210"/>
                  <a:gd name="T50" fmla="*/ 23946884 w 217"/>
                  <a:gd name="T51" fmla="*/ 4488740 h 210"/>
                  <a:gd name="T52" fmla="*/ 22580364 w 217"/>
                  <a:gd name="T53" fmla="*/ 4140453 h 210"/>
                  <a:gd name="T54" fmla="*/ 21182879 w 217"/>
                  <a:gd name="T55" fmla="*/ 3681913 h 210"/>
                  <a:gd name="T56" fmla="*/ 20071275 w 217"/>
                  <a:gd name="T57" fmla="*/ 3369373 h 210"/>
                  <a:gd name="T58" fmla="*/ 18909948 w 217"/>
                  <a:gd name="T59" fmla="*/ 3265161 h 210"/>
                  <a:gd name="T60" fmla="*/ 17571187 w 217"/>
                  <a:gd name="T61" fmla="*/ 3063474 h 210"/>
                  <a:gd name="T62" fmla="*/ 16461769 w 217"/>
                  <a:gd name="T63" fmla="*/ 3063474 h 210"/>
                  <a:gd name="T64" fmla="*/ 15398345 w 217"/>
                  <a:gd name="T65" fmla="*/ 3063474 h 210"/>
                  <a:gd name="T66" fmla="*/ 14285047 w 217"/>
                  <a:gd name="T67" fmla="*/ 3111008 h 210"/>
                  <a:gd name="T68" fmla="*/ 13143924 w 217"/>
                  <a:gd name="T69" fmla="*/ 3369373 h 210"/>
                  <a:gd name="T70" fmla="*/ 12181941 w 217"/>
                  <a:gd name="T71" fmla="*/ 3648987 h 210"/>
                  <a:gd name="T72" fmla="*/ 11200680 w 217"/>
                  <a:gd name="T73" fmla="*/ 4140453 h 210"/>
                  <a:gd name="T74" fmla="*/ 10046707 w 217"/>
                  <a:gd name="T75" fmla="*/ 4488740 h 210"/>
                  <a:gd name="T76" fmla="*/ 9112561 w 217"/>
                  <a:gd name="T77" fmla="*/ 5075743 h 210"/>
                  <a:gd name="T78" fmla="*/ 8154899 w 217"/>
                  <a:gd name="T79" fmla="*/ 5700775 h 210"/>
                  <a:gd name="T80" fmla="*/ 6410436 w 217"/>
                  <a:gd name="T81" fmla="*/ 7596595 h 210"/>
                  <a:gd name="T82" fmla="*/ 5216660 w 217"/>
                  <a:gd name="T83" fmla="*/ 9934914 h 210"/>
                  <a:gd name="T84" fmla="*/ 4517212 w 217"/>
                  <a:gd name="T85" fmla="*/ 12841626 h 210"/>
                  <a:gd name="T86" fmla="*/ 4266579 w 217"/>
                  <a:gd name="T87" fmla="*/ 15700382 h 210"/>
                  <a:gd name="T88" fmla="*/ 4266579 w 217"/>
                  <a:gd name="T89" fmla="*/ 18876982 h 210"/>
                  <a:gd name="T90" fmla="*/ 4680787 w 217"/>
                  <a:gd name="T91" fmla="*/ 21622457 h 210"/>
                  <a:gd name="T92" fmla="*/ 5038481 w 217"/>
                  <a:gd name="T93" fmla="*/ 24144780 h 210"/>
                  <a:gd name="T94" fmla="*/ 5653716 w 217"/>
                  <a:gd name="T95" fmla="*/ 26131789 h 2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7" h="210">
                    <a:moveTo>
                      <a:pt x="46" y="210"/>
                    </a:moveTo>
                    <a:lnTo>
                      <a:pt x="37" y="198"/>
                    </a:lnTo>
                    <a:lnTo>
                      <a:pt x="26" y="181"/>
                    </a:lnTo>
                    <a:lnTo>
                      <a:pt x="15" y="159"/>
                    </a:lnTo>
                    <a:lnTo>
                      <a:pt x="5" y="135"/>
                    </a:lnTo>
                    <a:lnTo>
                      <a:pt x="0" y="109"/>
                    </a:lnTo>
                    <a:lnTo>
                      <a:pt x="1" y="82"/>
                    </a:lnTo>
                    <a:lnTo>
                      <a:pt x="9" y="57"/>
                    </a:lnTo>
                    <a:lnTo>
                      <a:pt x="27" y="35"/>
                    </a:lnTo>
                    <a:lnTo>
                      <a:pt x="45" y="22"/>
                    </a:lnTo>
                    <a:lnTo>
                      <a:pt x="60" y="12"/>
                    </a:lnTo>
                    <a:lnTo>
                      <a:pt x="72" y="7"/>
                    </a:lnTo>
                    <a:lnTo>
                      <a:pt x="81" y="5"/>
                    </a:lnTo>
                    <a:lnTo>
                      <a:pt x="88" y="5"/>
                    </a:lnTo>
                    <a:lnTo>
                      <a:pt x="104" y="0"/>
                    </a:lnTo>
                    <a:lnTo>
                      <a:pt x="148" y="8"/>
                    </a:lnTo>
                    <a:lnTo>
                      <a:pt x="160" y="12"/>
                    </a:lnTo>
                    <a:lnTo>
                      <a:pt x="172" y="15"/>
                    </a:lnTo>
                    <a:lnTo>
                      <a:pt x="182" y="19"/>
                    </a:lnTo>
                    <a:lnTo>
                      <a:pt x="190" y="23"/>
                    </a:lnTo>
                    <a:lnTo>
                      <a:pt x="198" y="27"/>
                    </a:lnTo>
                    <a:lnTo>
                      <a:pt x="205" y="32"/>
                    </a:lnTo>
                    <a:lnTo>
                      <a:pt x="211" y="38"/>
                    </a:lnTo>
                    <a:lnTo>
                      <a:pt x="217" y="45"/>
                    </a:lnTo>
                    <a:lnTo>
                      <a:pt x="205" y="40"/>
                    </a:lnTo>
                    <a:lnTo>
                      <a:pt x="194" y="36"/>
                    </a:lnTo>
                    <a:lnTo>
                      <a:pt x="183" y="33"/>
                    </a:lnTo>
                    <a:lnTo>
                      <a:pt x="172" y="30"/>
                    </a:lnTo>
                    <a:lnTo>
                      <a:pt x="163" y="27"/>
                    </a:lnTo>
                    <a:lnTo>
                      <a:pt x="153" y="26"/>
                    </a:lnTo>
                    <a:lnTo>
                      <a:pt x="143" y="24"/>
                    </a:lnTo>
                    <a:lnTo>
                      <a:pt x="134" y="24"/>
                    </a:lnTo>
                    <a:lnTo>
                      <a:pt x="125" y="24"/>
                    </a:lnTo>
                    <a:lnTo>
                      <a:pt x="116" y="25"/>
                    </a:lnTo>
                    <a:lnTo>
                      <a:pt x="107" y="27"/>
                    </a:lnTo>
                    <a:lnTo>
                      <a:pt x="99" y="29"/>
                    </a:lnTo>
                    <a:lnTo>
                      <a:pt x="91" y="33"/>
                    </a:lnTo>
                    <a:lnTo>
                      <a:pt x="82" y="36"/>
                    </a:lnTo>
                    <a:lnTo>
                      <a:pt x="74" y="41"/>
                    </a:lnTo>
                    <a:lnTo>
                      <a:pt x="66" y="46"/>
                    </a:lnTo>
                    <a:lnTo>
                      <a:pt x="52" y="61"/>
                    </a:lnTo>
                    <a:lnTo>
                      <a:pt x="42" y="80"/>
                    </a:lnTo>
                    <a:lnTo>
                      <a:pt x="37" y="103"/>
                    </a:lnTo>
                    <a:lnTo>
                      <a:pt x="35" y="126"/>
                    </a:lnTo>
                    <a:lnTo>
                      <a:pt x="35" y="151"/>
                    </a:lnTo>
                    <a:lnTo>
                      <a:pt x="38" y="174"/>
                    </a:lnTo>
                    <a:lnTo>
                      <a:pt x="41" y="194"/>
                    </a:lnTo>
                    <a:lnTo>
                      <a:pt x="46" y="21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63" name="Freeform 11"/>
              <p:cNvSpPr>
                <a:spLocks/>
              </p:cNvSpPr>
              <p:nvPr userDrawn="1"/>
            </p:nvSpPr>
            <p:spPr bwMode="ltGray">
              <a:xfrm rot="373331" flipH="1">
                <a:off x="41" y="2843"/>
                <a:ext cx="262" cy="308"/>
              </a:xfrm>
              <a:custGeom>
                <a:avLst/>
                <a:gdLst>
                  <a:gd name="T0" fmla="*/ 12611559 w 182"/>
                  <a:gd name="T1" fmla="*/ 0 h 213"/>
                  <a:gd name="T2" fmla="*/ 12947155 w 182"/>
                  <a:gd name="T3" fmla="*/ 269266 h 213"/>
                  <a:gd name="T4" fmla="*/ 13671773 w 182"/>
                  <a:gd name="T5" fmla="*/ 1092735 h 213"/>
                  <a:gd name="T6" fmla="*/ 14703073 w 182"/>
                  <a:gd name="T7" fmla="*/ 2455294 h 213"/>
                  <a:gd name="T8" fmla="*/ 15882492 w 182"/>
                  <a:gd name="T9" fmla="*/ 4441742 h 213"/>
                  <a:gd name="T10" fmla="*/ 16782722 w 182"/>
                  <a:gd name="T11" fmla="*/ 6908288 h 213"/>
                  <a:gd name="T12" fmla="*/ 17382093 w 182"/>
                  <a:gd name="T13" fmla="*/ 10180204 h 213"/>
                  <a:gd name="T14" fmla="*/ 17382093 w 182"/>
                  <a:gd name="T15" fmla="*/ 14044397 h 213"/>
                  <a:gd name="T16" fmla="*/ 16654270 w 182"/>
                  <a:gd name="T17" fmla="*/ 18603654 h 213"/>
                  <a:gd name="T18" fmla="*/ 16247701 w 182"/>
                  <a:gd name="T19" fmla="*/ 19873832 h 213"/>
                  <a:gd name="T20" fmla="*/ 15743144 w 182"/>
                  <a:gd name="T21" fmla="*/ 20923140 h 213"/>
                  <a:gd name="T22" fmla="*/ 15200078 w 182"/>
                  <a:gd name="T23" fmla="*/ 22068729 h 213"/>
                  <a:gd name="T24" fmla="*/ 14467950 w 182"/>
                  <a:gd name="T25" fmla="*/ 23076826 h 213"/>
                  <a:gd name="T26" fmla="*/ 13492015 w 182"/>
                  <a:gd name="T27" fmla="*/ 24040104 h 213"/>
                  <a:gd name="T28" fmla="*/ 12691913 w 182"/>
                  <a:gd name="T29" fmla="*/ 24766944 h 213"/>
                  <a:gd name="T30" fmla="*/ 11831577 w 182"/>
                  <a:gd name="T31" fmla="*/ 25471769 h 213"/>
                  <a:gd name="T32" fmla="*/ 10607830 w 182"/>
                  <a:gd name="T33" fmla="*/ 26036943 h 213"/>
                  <a:gd name="T34" fmla="*/ 9497186 w 182"/>
                  <a:gd name="T35" fmla="*/ 26316863 h 213"/>
                  <a:gd name="T36" fmla="*/ 8387688 w 182"/>
                  <a:gd name="T37" fmla="*/ 26651143 h 213"/>
                  <a:gd name="T38" fmla="*/ 7094933 w 182"/>
                  <a:gd name="T39" fmla="*/ 26901058 h 213"/>
                  <a:gd name="T40" fmla="*/ 5709300 w 182"/>
                  <a:gd name="T41" fmla="*/ 26901058 h 213"/>
                  <a:gd name="T42" fmla="*/ 4227456 w 182"/>
                  <a:gd name="T43" fmla="*/ 26651143 h 213"/>
                  <a:gd name="T44" fmla="*/ 2897855 w 182"/>
                  <a:gd name="T45" fmla="*/ 26316863 h 213"/>
                  <a:gd name="T46" fmla="*/ 1356728 w 182"/>
                  <a:gd name="T47" fmla="*/ 25740481 h 213"/>
                  <a:gd name="T48" fmla="*/ 0 w 182"/>
                  <a:gd name="T49" fmla="*/ 25056429 h 213"/>
                  <a:gd name="T50" fmla="*/ 1295435 w 182"/>
                  <a:gd name="T51" fmla="*/ 26036943 h 213"/>
                  <a:gd name="T52" fmla="*/ 2569029 w 182"/>
                  <a:gd name="T53" fmla="*/ 26651143 h 213"/>
                  <a:gd name="T54" fmla="*/ 3864607 w 182"/>
                  <a:gd name="T55" fmla="*/ 27312885 h 213"/>
                  <a:gd name="T56" fmla="*/ 4950959 w 182"/>
                  <a:gd name="T57" fmla="*/ 27790257 h 213"/>
                  <a:gd name="T58" fmla="*/ 6085678 w 182"/>
                  <a:gd name="T59" fmla="*/ 28187547 h 213"/>
                  <a:gd name="T60" fmla="*/ 7334762 w 182"/>
                  <a:gd name="T61" fmla="*/ 28345606 h 213"/>
                  <a:gd name="T62" fmla="*/ 8401600 w 182"/>
                  <a:gd name="T63" fmla="*/ 28395532 h 213"/>
                  <a:gd name="T64" fmla="*/ 9548082 w 182"/>
                  <a:gd name="T65" fmla="*/ 28395532 h 213"/>
                  <a:gd name="T66" fmla="*/ 10558833 w 182"/>
                  <a:gd name="T67" fmla="*/ 28345606 h 213"/>
                  <a:gd name="T68" fmla="*/ 11568997 w 182"/>
                  <a:gd name="T69" fmla="*/ 28080765 h 213"/>
                  <a:gd name="T70" fmla="*/ 12445039 w 182"/>
                  <a:gd name="T71" fmla="*/ 27790257 h 213"/>
                  <a:gd name="T72" fmla="*/ 13376005 w 182"/>
                  <a:gd name="T73" fmla="*/ 27509713 h 213"/>
                  <a:gd name="T74" fmla="*/ 14220247 w 182"/>
                  <a:gd name="T75" fmla="*/ 27169053 h 213"/>
                  <a:gd name="T76" fmla="*/ 15018273 w 182"/>
                  <a:gd name="T77" fmla="*/ 26561968 h 213"/>
                  <a:gd name="T78" fmla="*/ 15743144 w 182"/>
                  <a:gd name="T79" fmla="*/ 26036943 h 213"/>
                  <a:gd name="T80" fmla="*/ 16410834 w 182"/>
                  <a:gd name="T81" fmla="*/ 25471769 h 213"/>
                  <a:gd name="T82" fmla="*/ 18270776 w 182"/>
                  <a:gd name="T83" fmla="*/ 23475954 h 213"/>
                  <a:gd name="T84" fmla="*/ 19553891 w 182"/>
                  <a:gd name="T85" fmla="*/ 21503705 h 213"/>
                  <a:gd name="T86" fmla="*/ 20312805 w 182"/>
                  <a:gd name="T87" fmla="*/ 19218587 h 213"/>
                  <a:gd name="T88" fmla="*/ 20728621 w 182"/>
                  <a:gd name="T89" fmla="*/ 17127789 h 213"/>
                  <a:gd name="T90" fmla="*/ 20979133 w 182"/>
                  <a:gd name="T91" fmla="*/ 14871069 h 213"/>
                  <a:gd name="T92" fmla="*/ 20979133 w 182"/>
                  <a:gd name="T93" fmla="*/ 12639810 h 213"/>
                  <a:gd name="T94" fmla="*/ 21080035 w 182"/>
                  <a:gd name="T95" fmla="*/ 10554438 h 213"/>
                  <a:gd name="T96" fmla="*/ 19967616 w 182"/>
                  <a:gd name="T97" fmla="*/ 6157725 h 213"/>
                  <a:gd name="T98" fmla="*/ 18080374 w 182"/>
                  <a:gd name="T99" fmla="*/ 2740896 h 213"/>
                  <a:gd name="T100" fmla="*/ 17410924 w 182"/>
                  <a:gd name="T101" fmla="*/ 2455294 h 213"/>
                  <a:gd name="T102" fmla="*/ 17032270 w 182"/>
                  <a:gd name="T103" fmla="*/ 2036606 h 213"/>
                  <a:gd name="T104" fmla="*/ 16410834 w 182"/>
                  <a:gd name="T105" fmla="*/ 1702304 h 213"/>
                  <a:gd name="T106" fmla="*/ 15979551 w 182"/>
                  <a:gd name="T107" fmla="*/ 1469062 h 213"/>
                  <a:gd name="T108" fmla="*/ 15270612 w 182"/>
                  <a:gd name="T109" fmla="*/ 1177243 h 213"/>
                  <a:gd name="T110" fmla="*/ 14573291 w 182"/>
                  <a:gd name="T111" fmla="*/ 814132 h 213"/>
                  <a:gd name="T112" fmla="*/ 13745041 w 182"/>
                  <a:gd name="T113" fmla="*/ 389361 h 213"/>
                  <a:gd name="T114" fmla="*/ 12611559 w 182"/>
                  <a:gd name="T115" fmla="*/ 0 h 2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82" h="213">
                    <a:moveTo>
                      <a:pt x="109" y="0"/>
                    </a:moveTo>
                    <a:lnTo>
                      <a:pt x="112" y="2"/>
                    </a:lnTo>
                    <a:lnTo>
                      <a:pt x="118" y="8"/>
                    </a:lnTo>
                    <a:lnTo>
                      <a:pt x="127" y="18"/>
                    </a:lnTo>
                    <a:lnTo>
                      <a:pt x="137" y="33"/>
                    </a:lnTo>
                    <a:lnTo>
                      <a:pt x="145" y="52"/>
                    </a:lnTo>
                    <a:lnTo>
                      <a:pt x="150" y="76"/>
                    </a:lnTo>
                    <a:lnTo>
                      <a:pt x="150" y="105"/>
                    </a:lnTo>
                    <a:lnTo>
                      <a:pt x="144" y="139"/>
                    </a:lnTo>
                    <a:lnTo>
                      <a:pt x="140" y="149"/>
                    </a:lnTo>
                    <a:lnTo>
                      <a:pt x="136" y="157"/>
                    </a:lnTo>
                    <a:lnTo>
                      <a:pt x="131" y="165"/>
                    </a:lnTo>
                    <a:lnTo>
                      <a:pt x="125" y="173"/>
                    </a:lnTo>
                    <a:lnTo>
                      <a:pt x="117" y="180"/>
                    </a:lnTo>
                    <a:lnTo>
                      <a:pt x="110" y="185"/>
                    </a:lnTo>
                    <a:lnTo>
                      <a:pt x="102" y="191"/>
                    </a:lnTo>
                    <a:lnTo>
                      <a:pt x="92" y="195"/>
                    </a:lnTo>
                    <a:lnTo>
                      <a:pt x="82" y="197"/>
                    </a:lnTo>
                    <a:lnTo>
                      <a:pt x="72" y="200"/>
                    </a:lnTo>
                    <a:lnTo>
                      <a:pt x="61" y="201"/>
                    </a:lnTo>
                    <a:lnTo>
                      <a:pt x="49" y="201"/>
                    </a:lnTo>
                    <a:lnTo>
                      <a:pt x="37" y="200"/>
                    </a:lnTo>
                    <a:lnTo>
                      <a:pt x="25" y="197"/>
                    </a:lnTo>
                    <a:lnTo>
                      <a:pt x="12" y="193"/>
                    </a:lnTo>
                    <a:lnTo>
                      <a:pt x="0" y="188"/>
                    </a:lnTo>
                    <a:lnTo>
                      <a:pt x="11" y="195"/>
                    </a:lnTo>
                    <a:lnTo>
                      <a:pt x="22" y="200"/>
                    </a:lnTo>
                    <a:lnTo>
                      <a:pt x="33" y="205"/>
                    </a:lnTo>
                    <a:lnTo>
                      <a:pt x="43" y="208"/>
                    </a:lnTo>
                    <a:lnTo>
                      <a:pt x="53" y="211"/>
                    </a:lnTo>
                    <a:lnTo>
                      <a:pt x="63" y="212"/>
                    </a:lnTo>
                    <a:lnTo>
                      <a:pt x="73" y="213"/>
                    </a:lnTo>
                    <a:lnTo>
                      <a:pt x="83" y="213"/>
                    </a:lnTo>
                    <a:lnTo>
                      <a:pt x="91" y="212"/>
                    </a:lnTo>
                    <a:lnTo>
                      <a:pt x="100" y="210"/>
                    </a:lnTo>
                    <a:lnTo>
                      <a:pt x="108" y="208"/>
                    </a:lnTo>
                    <a:lnTo>
                      <a:pt x="116" y="206"/>
                    </a:lnTo>
                    <a:lnTo>
                      <a:pt x="123" y="203"/>
                    </a:lnTo>
                    <a:lnTo>
                      <a:pt x="130" y="199"/>
                    </a:lnTo>
                    <a:lnTo>
                      <a:pt x="136" y="195"/>
                    </a:lnTo>
                    <a:lnTo>
                      <a:pt x="142" y="191"/>
                    </a:lnTo>
                    <a:lnTo>
                      <a:pt x="158" y="176"/>
                    </a:lnTo>
                    <a:lnTo>
                      <a:pt x="169" y="161"/>
                    </a:lnTo>
                    <a:lnTo>
                      <a:pt x="176" y="144"/>
                    </a:lnTo>
                    <a:lnTo>
                      <a:pt x="179" y="128"/>
                    </a:lnTo>
                    <a:lnTo>
                      <a:pt x="181" y="111"/>
                    </a:lnTo>
                    <a:lnTo>
                      <a:pt x="181" y="95"/>
                    </a:lnTo>
                    <a:lnTo>
                      <a:pt x="182" y="79"/>
                    </a:lnTo>
                    <a:lnTo>
                      <a:pt x="173" y="46"/>
                    </a:lnTo>
                    <a:lnTo>
                      <a:pt x="156" y="21"/>
                    </a:lnTo>
                    <a:lnTo>
                      <a:pt x="151" y="18"/>
                    </a:lnTo>
                    <a:lnTo>
                      <a:pt x="147" y="15"/>
                    </a:lnTo>
                    <a:lnTo>
                      <a:pt x="142" y="13"/>
                    </a:lnTo>
                    <a:lnTo>
                      <a:pt x="138" y="11"/>
                    </a:lnTo>
                    <a:lnTo>
                      <a:pt x="132" y="9"/>
                    </a:lnTo>
                    <a:lnTo>
                      <a:pt x="126" y="6"/>
                    </a:lnTo>
                    <a:lnTo>
                      <a:pt x="119" y="3"/>
                    </a:lnTo>
                    <a:lnTo>
                      <a:pt x="10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64" name="Freeform 12"/>
              <p:cNvSpPr>
                <a:spLocks/>
              </p:cNvSpPr>
              <p:nvPr userDrawn="1"/>
            </p:nvSpPr>
            <p:spPr bwMode="ltGray">
              <a:xfrm rot="373331" flipH="1">
                <a:off x="121" y="2907"/>
                <a:ext cx="93" cy="156"/>
              </a:xfrm>
              <a:custGeom>
                <a:avLst/>
                <a:gdLst>
                  <a:gd name="T0" fmla="*/ 1 w 128"/>
                  <a:gd name="T1" fmla="*/ 0 h 217"/>
                  <a:gd name="T2" fmla="*/ 1 w 128"/>
                  <a:gd name="T3" fmla="*/ 1 h 217"/>
                  <a:gd name="T4" fmla="*/ 1 w 128"/>
                  <a:gd name="T5" fmla="*/ 1 h 217"/>
                  <a:gd name="T6" fmla="*/ 1 w 128"/>
                  <a:gd name="T7" fmla="*/ 1 h 217"/>
                  <a:gd name="T8" fmla="*/ 1 w 128"/>
                  <a:gd name="T9" fmla="*/ 1 h 217"/>
                  <a:gd name="T10" fmla="*/ 1 w 128"/>
                  <a:gd name="T11" fmla="*/ 1 h 217"/>
                  <a:gd name="T12" fmla="*/ 1 w 128"/>
                  <a:gd name="T13" fmla="*/ 1 h 217"/>
                  <a:gd name="T14" fmla="*/ 1 w 128"/>
                  <a:gd name="T15" fmla="*/ 1 h 217"/>
                  <a:gd name="T16" fmla="*/ 1 w 128"/>
                  <a:gd name="T17" fmla="*/ 1 h 217"/>
                  <a:gd name="T18" fmla="*/ 1 w 128"/>
                  <a:gd name="T19" fmla="*/ 1 h 217"/>
                  <a:gd name="T20" fmla="*/ 1 w 128"/>
                  <a:gd name="T21" fmla="*/ 1 h 217"/>
                  <a:gd name="T22" fmla="*/ 1 w 128"/>
                  <a:gd name="T23" fmla="*/ 1 h 217"/>
                  <a:gd name="T24" fmla="*/ 1 w 128"/>
                  <a:gd name="T25" fmla="*/ 1 h 217"/>
                  <a:gd name="T26" fmla="*/ 1 w 128"/>
                  <a:gd name="T27" fmla="*/ 1 h 217"/>
                  <a:gd name="T28" fmla="*/ 1 w 128"/>
                  <a:gd name="T29" fmla="*/ 1 h 217"/>
                  <a:gd name="T30" fmla="*/ 0 w 128"/>
                  <a:gd name="T31" fmla="*/ 1 h 217"/>
                  <a:gd name="T32" fmla="*/ 1 w 128"/>
                  <a:gd name="T33" fmla="*/ 1 h 217"/>
                  <a:gd name="T34" fmla="*/ 1 w 128"/>
                  <a:gd name="T35" fmla="*/ 1 h 217"/>
                  <a:gd name="T36" fmla="*/ 1 w 128"/>
                  <a:gd name="T37" fmla="*/ 1 h 217"/>
                  <a:gd name="T38" fmla="*/ 1 w 128"/>
                  <a:gd name="T39" fmla="*/ 1 h 217"/>
                  <a:gd name="T40" fmla="*/ 1 w 128"/>
                  <a:gd name="T41" fmla="*/ 1 h 217"/>
                  <a:gd name="T42" fmla="*/ 1 w 128"/>
                  <a:gd name="T43" fmla="*/ 1 h 217"/>
                  <a:gd name="T44" fmla="*/ 1 w 128"/>
                  <a:gd name="T45" fmla="*/ 1 h 217"/>
                  <a:gd name="T46" fmla="*/ 1 w 128"/>
                  <a:gd name="T47" fmla="*/ 1 h 217"/>
                  <a:gd name="T48" fmla="*/ 1 w 128"/>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65" name="Freeform 13"/>
              <p:cNvSpPr>
                <a:spLocks/>
              </p:cNvSpPr>
              <p:nvPr userDrawn="1"/>
            </p:nvSpPr>
            <p:spPr bwMode="ltGray">
              <a:xfrm rot="373331" flipH="1">
                <a:off x="313" y="3110"/>
                <a:ext cx="85" cy="93"/>
              </a:xfrm>
              <a:custGeom>
                <a:avLst/>
                <a:gdLst>
                  <a:gd name="T0" fmla="*/ 1 w 117"/>
                  <a:gd name="T1" fmla="*/ 0 h 132"/>
                  <a:gd name="T2" fmla="*/ 0 w 117"/>
                  <a:gd name="T3" fmla="*/ 1 h 132"/>
                  <a:gd name="T4" fmla="*/ 1 w 117"/>
                  <a:gd name="T5" fmla="*/ 1 h 132"/>
                  <a:gd name="T6" fmla="*/ 1 w 117"/>
                  <a:gd name="T7" fmla="*/ 1 h 132"/>
                  <a:gd name="T8" fmla="*/ 1 w 117"/>
                  <a:gd name="T9" fmla="*/ 1 h 132"/>
                  <a:gd name="T10" fmla="*/ 1 w 117"/>
                  <a:gd name="T11" fmla="*/ 1 h 132"/>
                  <a:gd name="T12" fmla="*/ 1 w 117"/>
                  <a:gd name="T13" fmla="*/ 1 h 132"/>
                  <a:gd name="T14" fmla="*/ 1 w 117"/>
                  <a:gd name="T15" fmla="*/ 1 h 132"/>
                  <a:gd name="T16" fmla="*/ 1 w 117"/>
                  <a:gd name="T17" fmla="*/ 1 h 132"/>
                  <a:gd name="T18" fmla="*/ 1 w 117"/>
                  <a:gd name="T19" fmla="*/ 1 h 132"/>
                  <a:gd name="T20" fmla="*/ 1 w 117"/>
                  <a:gd name="T21" fmla="*/ 1 h 132"/>
                  <a:gd name="T22" fmla="*/ 1 w 117"/>
                  <a:gd name="T23" fmla="*/ 1 h 132"/>
                  <a:gd name="T24" fmla="*/ 1 w 117"/>
                  <a:gd name="T25" fmla="*/ 1 h 132"/>
                  <a:gd name="T26" fmla="*/ 1 w 117"/>
                  <a:gd name="T27" fmla="*/ 1 h 132"/>
                  <a:gd name="T28" fmla="*/ 1 w 117"/>
                  <a:gd name="T29" fmla="*/ 1 h 132"/>
                  <a:gd name="T30" fmla="*/ 1 w 117"/>
                  <a:gd name="T31" fmla="*/ 1 h 132"/>
                  <a:gd name="T32" fmla="*/ 1 w 117"/>
                  <a:gd name="T33" fmla="*/ 1 h 132"/>
                  <a:gd name="T34" fmla="*/ 1 w 117"/>
                  <a:gd name="T35" fmla="*/ 1 h 132"/>
                  <a:gd name="T36" fmla="*/ 1 w 117"/>
                  <a:gd name="T37" fmla="*/ 1 h 132"/>
                  <a:gd name="T38" fmla="*/ 1 w 117"/>
                  <a:gd name="T39" fmla="*/ 1 h 132"/>
                  <a:gd name="T40" fmla="*/ 1 w 117"/>
                  <a:gd name="T41" fmla="*/ 1 h 132"/>
                  <a:gd name="T42" fmla="*/ 1 w 117"/>
                  <a:gd name="T43" fmla="*/ 1 h 132"/>
                  <a:gd name="T44" fmla="*/ 1 w 117"/>
                  <a:gd name="T45" fmla="*/ 1 h 132"/>
                  <a:gd name="T46" fmla="*/ 1 w 117"/>
                  <a:gd name="T47" fmla="*/ 1 h 132"/>
                  <a:gd name="T48" fmla="*/ 1 w 117"/>
                  <a:gd name="T49" fmla="*/ 1 h 132"/>
                  <a:gd name="T50" fmla="*/ 1 w 117"/>
                  <a:gd name="T51" fmla="*/ 1 h 132"/>
                  <a:gd name="T52" fmla="*/ 1 w 117"/>
                  <a:gd name="T53" fmla="*/ 0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66" name="Freeform 14"/>
              <p:cNvSpPr>
                <a:spLocks/>
              </p:cNvSpPr>
              <p:nvPr userDrawn="1"/>
            </p:nvSpPr>
            <p:spPr bwMode="ltGray">
              <a:xfrm rot="373331" flipH="1">
                <a:off x="289" y="3135"/>
                <a:ext cx="21" cy="55"/>
              </a:xfrm>
              <a:custGeom>
                <a:avLst/>
                <a:gdLst>
                  <a:gd name="T0" fmla="*/ 1 w 29"/>
                  <a:gd name="T1" fmla="*/ 0 h 77"/>
                  <a:gd name="T2" fmla="*/ 1 w 29"/>
                  <a:gd name="T3" fmla="*/ 0 h 77"/>
                  <a:gd name="T4" fmla="*/ 1 w 29"/>
                  <a:gd name="T5" fmla="*/ 1 h 77"/>
                  <a:gd name="T6" fmla="*/ 1 w 29"/>
                  <a:gd name="T7" fmla="*/ 1 h 77"/>
                  <a:gd name="T8" fmla="*/ 1 w 29"/>
                  <a:gd name="T9" fmla="*/ 1 h 77"/>
                  <a:gd name="T10" fmla="*/ 1 w 29"/>
                  <a:gd name="T11" fmla="*/ 1 h 77"/>
                  <a:gd name="T12" fmla="*/ 0 w 29"/>
                  <a:gd name="T13" fmla="*/ 1 h 77"/>
                  <a:gd name="T14" fmla="*/ 1 w 29"/>
                  <a:gd name="T15" fmla="*/ 1 h 77"/>
                  <a:gd name="T16" fmla="*/ 1 w 29"/>
                  <a:gd name="T17" fmla="*/ 1 h 77"/>
                  <a:gd name="T18" fmla="*/ 1 w 29"/>
                  <a:gd name="T19" fmla="*/ 1 h 77"/>
                  <a:gd name="T20" fmla="*/ 1 w 29"/>
                  <a:gd name="T21" fmla="*/ 1 h 77"/>
                  <a:gd name="T22" fmla="*/ 1 w 29"/>
                  <a:gd name="T23" fmla="*/ 1 h 77"/>
                  <a:gd name="T24" fmla="*/ 1 w 29"/>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nvGrpSpPr>
              <p:cNvPr id="1067" name="Group 15"/>
              <p:cNvGrpSpPr>
                <a:grpSpLocks/>
              </p:cNvGrpSpPr>
              <p:nvPr userDrawn="1"/>
            </p:nvGrpSpPr>
            <p:grpSpPr bwMode="auto">
              <a:xfrm rot="10886446" flipH="1">
                <a:off x="335" y="3251"/>
                <a:ext cx="608" cy="369"/>
                <a:chOff x="-366" y="1704"/>
                <a:chExt cx="608" cy="369"/>
              </a:xfrm>
            </p:grpSpPr>
            <p:sp>
              <p:nvSpPr>
                <p:cNvPr id="1068" name="Freeform 16"/>
                <p:cNvSpPr>
                  <a:spLocks/>
                </p:cNvSpPr>
                <p:nvPr userDrawn="1"/>
              </p:nvSpPr>
              <p:spPr bwMode="ltGray">
                <a:xfrm rot="4200091">
                  <a:off x="-243" y="1807"/>
                  <a:ext cx="143" cy="390"/>
                </a:xfrm>
                <a:custGeom>
                  <a:avLst/>
                  <a:gdLst>
                    <a:gd name="T0" fmla="*/ 1 w 207"/>
                    <a:gd name="T1" fmla="*/ 1 h 564"/>
                    <a:gd name="T2" fmla="*/ 1 w 207"/>
                    <a:gd name="T3" fmla="*/ 1 h 564"/>
                    <a:gd name="T4" fmla="*/ 1 w 207"/>
                    <a:gd name="T5" fmla="*/ 1 h 564"/>
                    <a:gd name="T6" fmla="*/ 0 w 207"/>
                    <a:gd name="T7" fmla="*/ 1 h 564"/>
                    <a:gd name="T8" fmla="*/ 0 w 207"/>
                    <a:gd name="T9" fmla="*/ 1 h 564"/>
                    <a:gd name="T10" fmla="*/ 1 w 207"/>
                    <a:gd name="T11" fmla="*/ 1 h 564"/>
                    <a:gd name="T12" fmla="*/ 1 w 207"/>
                    <a:gd name="T13" fmla="*/ 1 h 564"/>
                    <a:gd name="T14" fmla="*/ 1 w 207"/>
                    <a:gd name="T15" fmla="*/ 1 h 564"/>
                    <a:gd name="T16" fmla="*/ 1 w 207"/>
                    <a:gd name="T17" fmla="*/ 1 h 564"/>
                    <a:gd name="T18" fmla="*/ 1 w 207"/>
                    <a:gd name="T19" fmla="*/ 1 h 564"/>
                    <a:gd name="T20" fmla="*/ 1 w 207"/>
                    <a:gd name="T21" fmla="*/ 1 h 564"/>
                    <a:gd name="T22" fmla="*/ 1 w 207"/>
                    <a:gd name="T23" fmla="*/ 1 h 564"/>
                    <a:gd name="T24" fmla="*/ 1 w 207"/>
                    <a:gd name="T25" fmla="*/ 1 h 564"/>
                    <a:gd name="T26" fmla="*/ 1 w 207"/>
                    <a:gd name="T27" fmla="*/ 1 h 564"/>
                    <a:gd name="T28" fmla="*/ 1 w 207"/>
                    <a:gd name="T29" fmla="*/ 1 h 564"/>
                    <a:gd name="T30" fmla="*/ 1 w 207"/>
                    <a:gd name="T31" fmla="*/ 1 h 564"/>
                    <a:gd name="T32" fmla="*/ 1 w 207"/>
                    <a:gd name="T33" fmla="*/ 1 h 564"/>
                    <a:gd name="T34" fmla="*/ 1 w 207"/>
                    <a:gd name="T35" fmla="*/ 1 h 564"/>
                    <a:gd name="T36" fmla="*/ 1 w 207"/>
                    <a:gd name="T37" fmla="*/ 1 h 564"/>
                    <a:gd name="T38" fmla="*/ 1 w 207"/>
                    <a:gd name="T39" fmla="*/ 1 h 564"/>
                    <a:gd name="T40" fmla="*/ 1 w 207"/>
                    <a:gd name="T41" fmla="*/ 1 h 564"/>
                    <a:gd name="T42" fmla="*/ 1 w 207"/>
                    <a:gd name="T43" fmla="*/ 1 h 564"/>
                    <a:gd name="T44" fmla="*/ 1 w 207"/>
                    <a:gd name="T45" fmla="*/ 1 h 564"/>
                    <a:gd name="T46" fmla="*/ 1 w 207"/>
                    <a:gd name="T47" fmla="*/ 1 h 564"/>
                    <a:gd name="T48" fmla="*/ 1 w 207"/>
                    <a:gd name="T49" fmla="*/ 1 h 564"/>
                    <a:gd name="T50" fmla="*/ 1 w 207"/>
                    <a:gd name="T51" fmla="*/ 1 h 564"/>
                    <a:gd name="T52" fmla="*/ 1 w 207"/>
                    <a:gd name="T53" fmla="*/ 1 h 564"/>
                    <a:gd name="T54" fmla="*/ 1 w 207"/>
                    <a:gd name="T55" fmla="*/ 1 h 564"/>
                    <a:gd name="T56" fmla="*/ 1 w 207"/>
                    <a:gd name="T57" fmla="*/ 0 h 564"/>
                    <a:gd name="T58" fmla="*/ 1 w 207"/>
                    <a:gd name="T59" fmla="*/ 1 h 5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07" h="564">
                      <a:moveTo>
                        <a:pt x="12" y="44"/>
                      </a:moveTo>
                      <a:lnTo>
                        <a:pt x="6" y="72"/>
                      </a:lnTo>
                      <a:lnTo>
                        <a:pt x="3" y="99"/>
                      </a:lnTo>
                      <a:lnTo>
                        <a:pt x="0" y="125"/>
                      </a:lnTo>
                      <a:lnTo>
                        <a:pt x="0" y="151"/>
                      </a:lnTo>
                      <a:lnTo>
                        <a:pt x="3" y="180"/>
                      </a:lnTo>
                      <a:lnTo>
                        <a:pt x="7" y="211"/>
                      </a:lnTo>
                      <a:lnTo>
                        <a:pt x="16" y="247"/>
                      </a:lnTo>
                      <a:lnTo>
                        <a:pt x="29" y="287"/>
                      </a:lnTo>
                      <a:lnTo>
                        <a:pt x="43" y="325"/>
                      </a:lnTo>
                      <a:lnTo>
                        <a:pt x="61" y="364"/>
                      </a:lnTo>
                      <a:lnTo>
                        <a:pt x="83" y="406"/>
                      </a:lnTo>
                      <a:lnTo>
                        <a:pt x="106" y="446"/>
                      </a:lnTo>
                      <a:lnTo>
                        <a:pt x="132" y="483"/>
                      </a:lnTo>
                      <a:lnTo>
                        <a:pt x="157" y="516"/>
                      </a:lnTo>
                      <a:lnTo>
                        <a:pt x="182" y="544"/>
                      </a:lnTo>
                      <a:lnTo>
                        <a:pt x="207" y="564"/>
                      </a:lnTo>
                      <a:lnTo>
                        <a:pt x="160" y="501"/>
                      </a:lnTo>
                      <a:lnTo>
                        <a:pt x="127" y="448"/>
                      </a:lnTo>
                      <a:lnTo>
                        <a:pt x="103" y="405"/>
                      </a:lnTo>
                      <a:lnTo>
                        <a:pt x="87" y="368"/>
                      </a:lnTo>
                      <a:lnTo>
                        <a:pt x="75" y="337"/>
                      </a:lnTo>
                      <a:lnTo>
                        <a:pt x="68" y="309"/>
                      </a:lnTo>
                      <a:lnTo>
                        <a:pt x="63" y="285"/>
                      </a:lnTo>
                      <a:lnTo>
                        <a:pt x="56" y="261"/>
                      </a:lnTo>
                      <a:lnTo>
                        <a:pt x="44" y="205"/>
                      </a:lnTo>
                      <a:lnTo>
                        <a:pt x="41" y="140"/>
                      </a:lnTo>
                      <a:lnTo>
                        <a:pt x="43" y="68"/>
                      </a:lnTo>
                      <a:lnTo>
                        <a:pt x="50" y="0"/>
                      </a:lnTo>
                      <a:lnTo>
                        <a:pt x="12" y="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69" name="Freeform 17"/>
                <p:cNvSpPr>
                  <a:spLocks/>
                </p:cNvSpPr>
                <p:nvPr userDrawn="1"/>
              </p:nvSpPr>
              <p:spPr bwMode="ltGray">
                <a:xfrm rot="4200091">
                  <a:off x="124" y="1761"/>
                  <a:ext cx="33" cy="160"/>
                </a:xfrm>
                <a:custGeom>
                  <a:avLst/>
                  <a:gdLst>
                    <a:gd name="T0" fmla="*/ 0 w 47"/>
                    <a:gd name="T1" fmla="*/ 1 h 232"/>
                    <a:gd name="T2" fmla="*/ 1 w 47"/>
                    <a:gd name="T3" fmla="*/ 1 h 232"/>
                    <a:gd name="T4" fmla="*/ 1 w 47"/>
                    <a:gd name="T5" fmla="*/ 1 h 232"/>
                    <a:gd name="T6" fmla="*/ 1 w 47"/>
                    <a:gd name="T7" fmla="*/ 1 h 232"/>
                    <a:gd name="T8" fmla="*/ 1 w 47"/>
                    <a:gd name="T9" fmla="*/ 1 h 232"/>
                    <a:gd name="T10" fmla="*/ 1 w 47"/>
                    <a:gd name="T11" fmla="*/ 1 h 232"/>
                    <a:gd name="T12" fmla="*/ 1 w 47"/>
                    <a:gd name="T13" fmla="*/ 1 h 232"/>
                    <a:gd name="T14" fmla="*/ 1 w 47"/>
                    <a:gd name="T15" fmla="*/ 1 h 232"/>
                    <a:gd name="T16" fmla="*/ 1 w 47"/>
                    <a:gd name="T17" fmla="*/ 1 h 232"/>
                    <a:gd name="T18" fmla="*/ 1 w 47"/>
                    <a:gd name="T19" fmla="*/ 1 h 232"/>
                    <a:gd name="T20" fmla="*/ 1 w 47"/>
                    <a:gd name="T21" fmla="*/ 1 h 232"/>
                    <a:gd name="T22" fmla="*/ 1 w 47"/>
                    <a:gd name="T23" fmla="*/ 1 h 232"/>
                    <a:gd name="T24" fmla="*/ 1 w 47"/>
                    <a:gd name="T25" fmla="*/ 1 h 232"/>
                    <a:gd name="T26" fmla="*/ 1 w 47"/>
                    <a:gd name="T27" fmla="*/ 0 h 232"/>
                    <a:gd name="T28" fmla="*/ 0 w 47"/>
                    <a:gd name="T29" fmla="*/ 1 h 2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7" h="232">
                      <a:moveTo>
                        <a:pt x="0" y="19"/>
                      </a:moveTo>
                      <a:lnTo>
                        <a:pt x="14" y="55"/>
                      </a:lnTo>
                      <a:lnTo>
                        <a:pt x="22" y="101"/>
                      </a:lnTo>
                      <a:lnTo>
                        <a:pt x="24" y="159"/>
                      </a:lnTo>
                      <a:lnTo>
                        <a:pt x="19" y="232"/>
                      </a:lnTo>
                      <a:lnTo>
                        <a:pt x="45" y="217"/>
                      </a:lnTo>
                      <a:lnTo>
                        <a:pt x="47" y="178"/>
                      </a:lnTo>
                      <a:lnTo>
                        <a:pt x="47" y="140"/>
                      </a:lnTo>
                      <a:lnTo>
                        <a:pt x="45" y="103"/>
                      </a:lnTo>
                      <a:lnTo>
                        <a:pt x="41" y="71"/>
                      </a:lnTo>
                      <a:lnTo>
                        <a:pt x="36" y="52"/>
                      </a:lnTo>
                      <a:lnTo>
                        <a:pt x="29" y="34"/>
                      </a:lnTo>
                      <a:lnTo>
                        <a:pt x="22" y="17"/>
                      </a:lnTo>
                      <a:lnTo>
                        <a:pt x="13"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70" name="Freeform 18"/>
                <p:cNvSpPr>
                  <a:spLocks/>
                </p:cNvSpPr>
                <p:nvPr userDrawn="1"/>
              </p:nvSpPr>
              <p:spPr bwMode="ltGray">
                <a:xfrm rot="4200091">
                  <a:off x="199" y="1720"/>
                  <a:ext cx="60" cy="27"/>
                </a:xfrm>
                <a:custGeom>
                  <a:avLst/>
                  <a:gdLst>
                    <a:gd name="T0" fmla="*/ 1 w 87"/>
                    <a:gd name="T1" fmla="*/ 1 h 40"/>
                    <a:gd name="T2" fmla="*/ 1 w 87"/>
                    <a:gd name="T3" fmla="*/ 1 h 40"/>
                    <a:gd name="T4" fmla="*/ 1 w 87"/>
                    <a:gd name="T5" fmla="*/ 1 h 40"/>
                    <a:gd name="T6" fmla="*/ 1 w 87"/>
                    <a:gd name="T7" fmla="*/ 1 h 40"/>
                    <a:gd name="T8" fmla="*/ 1 w 87"/>
                    <a:gd name="T9" fmla="*/ 1 h 40"/>
                    <a:gd name="T10" fmla="*/ 1 w 87"/>
                    <a:gd name="T11" fmla="*/ 1 h 40"/>
                    <a:gd name="T12" fmla="*/ 1 w 87"/>
                    <a:gd name="T13" fmla="*/ 1 h 40"/>
                    <a:gd name="T14" fmla="*/ 1 w 87"/>
                    <a:gd name="T15" fmla="*/ 0 h 40"/>
                    <a:gd name="T16" fmla="*/ 0 w 87"/>
                    <a:gd name="T17" fmla="*/ 1 h 40"/>
                    <a:gd name="T18" fmla="*/ 1 w 87"/>
                    <a:gd name="T19" fmla="*/ 1 h 40"/>
                    <a:gd name="T20" fmla="*/ 1 w 87"/>
                    <a:gd name="T21" fmla="*/ 1 h 40"/>
                    <a:gd name="T22" fmla="*/ 1 w 87"/>
                    <a:gd name="T23" fmla="*/ 1 h 40"/>
                    <a:gd name="T24" fmla="*/ 1 w 87"/>
                    <a:gd name="T25" fmla="*/ 1 h 40"/>
                    <a:gd name="T26" fmla="*/ 1 w 87"/>
                    <a:gd name="T27" fmla="*/ 1 h 40"/>
                    <a:gd name="T28" fmla="*/ 1 w 87"/>
                    <a:gd name="T29" fmla="*/ 1 h 40"/>
                    <a:gd name="T30" fmla="*/ 1 w 87"/>
                    <a:gd name="T31" fmla="*/ 1 h 40"/>
                    <a:gd name="T32" fmla="*/ 1 w 87"/>
                    <a:gd name="T33" fmla="*/ 1 h 40"/>
                    <a:gd name="T34" fmla="*/ 1 w 87"/>
                    <a:gd name="T35" fmla="*/ 1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7" h="40">
                      <a:moveTo>
                        <a:pt x="87" y="22"/>
                      </a:moveTo>
                      <a:lnTo>
                        <a:pt x="77" y="17"/>
                      </a:lnTo>
                      <a:lnTo>
                        <a:pt x="68" y="12"/>
                      </a:lnTo>
                      <a:lnTo>
                        <a:pt x="58" y="7"/>
                      </a:lnTo>
                      <a:lnTo>
                        <a:pt x="47" y="5"/>
                      </a:lnTo>
                      <a:lnTo>
                        <a:pt x="37" y="3"/>
                      </a:lnTo>
                      <a:lnTo>
                        <a:pt x="26" y="2"/>
                      </a:lnTo>
                      <a:lnTo>
                        <a:pt x="13" y="0"/>
                      </a:lnTo>
                      <a:lnTo>
                        <a:pt x="0" y="2"/>
                      </a:lnTo>
                      <a:lnTo>
                        <a:pt x="6" y="6"/>
                      </a:lnTo>
                      <a:lnTo>
                        <a:pt x="14" y="10"/>
                      </a:lnTo>
                      <a:lnTo>
                        <a:pt x="22" y="14"/>
                      </a:lnTo>
                      <a:lnTo>
                        <a:pt x="33" y="18"/>
                      </a:lnTo>
                      <a:lnTo>
                        <a:pt x="42" y="22"/>
                      </a:lnTo>
                      <a:lnTo>
                        <a:pt x="52" y="27"/>
                      </a:lnTo>
                      <a:lnTo>
                        <a:pt x="64" y="33"/>
                      </a:lnTo>
                      <a:lnTo>
                        <a:pt x="74" y="40"/>
                      </a:lnTo>
                      <a:lnTo>
                        <a:pt x="87" y="2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grpSp>
        <p:grpSp>
          <p:nvGrpSpPr>
            <p:cNvPr id="1036" name="Group 19"/>
            <p:cNvGrpSpPr>
              <a:grpSpLocks/>
            </p:cNvGrpSpPr>
            <p:nvPr/>
          </p:nvGrpSpPr>
          <p:grpSpPr bwMode="auto">
            <a:xfrm rot="6248562">
              <a:off x="343" y="3854"/>
              <a:ext cx="392" cy="424"/>
              <a:chOff x="1727" y="866"/>
              <a:chExt cx="129" cy="157"/>
            </a:xfrm>
          </p:grpSpPr>
          <p:sp>
            <p:nvSpPr>
              <p:cNvPr id="1059" name="Freeform 20"/>
              <p:cNvSpPr>
                <a:spLocks/>
              </p:cNvSpPr>
              <p:nvPr userDrawn="1"/>
            </p:nvSpPr>
            <p:spPr bwMode="ltGray">
              <a:xfrm>
                <a:off x="1727"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60" name="Freeform 21"/>
              <p:cNvSpPr>
                <a:spLocks/>
              </p:cNvSpPr>
              <p:nvPr userDrawn="1"/>
            </p:nvSpPr>
            <p:spPr bwMode="ltGray">
              <a:xfrm>
                <a:off x="1786" y="894"/>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61" name="Freeform 22"/>
              <p:cNvSpPr>
                <a:spLocks/>
              </p:cNvSpPr>
              <p:nvPr userDrawn="1"/>
            </p:nvSpPr>
            <p:spPr bwMode="ltGray">
              <a:xfrm>
                <a:off x="1772" y="998"/>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grpSp>
          <p:nvGrpSpPr>
            <p:cNvPr id="1037" name="Group 23"/>
            <p:cNvGrpSpPr>
              <a:grpSpLocks/>
            </p:cNvGrpSpPr>
            <p:nvPr/>
          </p:nvGrpSpPr>
          <p:grpSpPr bwMode="auto">
            <a:xfrm rot="5003157">
              <a:off x="249" y="1102"/>
              <a:ext cx="412" cy="500"/>
              <a:chOff x="1727" y="866"/>
              <a:chExt cx="129" cy="157"/>
            </a:xfrm>
          </p:grpSpPr>
          <p:sp>
            <p:nvSpPr>
              <p:cNvPr id="1056" name="Freeform 24"/>
              <p:cNvSpPr>
                <a:spLocks/>
              </p:cNvSpPr>
              <p:nvPr userDrawn="1"/>
            </p:nvSpPr>
            <p:spPr bwMode="ltGray">
              <a:xfrm>
                <a:off x="1727"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57" name="Freeform 25"/>
              <p:cNvSpPr>
                <a:spLocks/>
              </p:cNvSpPr>
              <p:nvPr userDrawn="1"/>
            </p:nvSpPr>
            <p:spPr bwMode="ltGray">
              <a:xfrm>
                <a:off x="1786" y="894"/>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58" name="Freeform 26"/>
              <p:cNvSpPr>
                <a:spLocks/>
              </p:cNvSpPr>
              <p:nvPr userDrawn="1"/>
            </p:nvSpPr>
            <p:spPr bwMode="ltGray">
              <a:xfrm>
                <a:off x="1772" y="998"/>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grpSp>
          <p:nvGrpSpPr>
            <p:cNvPr id="1038" name="Group 27"/>
            <p:cNvGrpSpPr>
              <a:grpSpLocks/>
            </p:cNvGrpSpPr>
            <p:nvPr/>
          </p:nvGrpSpPr>
          <p:grpSpPr bwMode="auto">
            <a:xfrm>
              <a:off x="815" y="0"/>
              <a:ext cx="345" cy="367"/>
              <a:chOff x="1727" y="866"/>
              <a:chExt cx="129" cy="157"/>
            </a:xfrm>
          </p:grpSpPr>
          <p:sp>
            <p:nvSpPr>
              <p:cNvPr id="1053" name="Freeform 28"/>
              <p:cNvSpPr>
                <a:spLocks/>
              </p:cNvSpPr>
              <p:nvPr userDrawn="1"/>
            </p:nvSpPr>
            <p:spPr bwMode="ltGray">
              <a:xfrm>
                <a:off x="1727"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54" name="Freeform 29"/>
              <p:cNvSpPr>
                <a:spLocks/>
              </p:cNvSpPr>
              <p:nvPr userDrawn="1"/>
            </p:nvSpPr>
            <p:spPr bwMode="ltGray">
              <a:xfrm>
                <a:off x="1786" y="894"/>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55" name="Freeform 30"/>
              <p:cNvSpPr>
                <a:spLocks/>
              </p:cNvSpPr>
              <p:nvPr userDrawn="1"/>
            </p:nvSpPr>
            <p:spPr bwMode="ltGray">
              <a:xfrm>
                <a:off x="1772" y="998"/>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
          <p:nvSpPr>
            <p:cNvPr id="1039" name="Freeform 31"/>
            <p:cNvSpPr>
              <a:spLocks/>
            </p:cNvSpPr>
            <p:nvPr/>
          </p:nvSpPr>
          <p:spPr bwMode="ltGray">
            <a:xfrm>
              <a:off x="87" y="94"/>
              <a:ext cx="699" cy="756"/>
            </a:xfrm>
            <a:custGeom>
              <a:avLst/>
              <a:gdLst>
                <a:gd name="T0" fmla="*/ 1 w 699"/>
                <a:gd name="T1" fmla="*/ 392 h 756"/>
                <a:gd name="T2" fmla="*/ 3 w 699"/>
                <a:gd name="T3" fmla="*/ 252 h 756"/>
                <a:gd name="T4" fmla="*/ 21 w 699"/>
                <a:gd name="T5" fmla="*/ 210 h 756"/>
                <a:gd name="T6" fmla="*/ 29 w 699"/>
                <a:gd name="T7" fmla="*/ 182 h 756"/>
                <a:gd name="T8" fmla="*/ 39 w 699"/>
                <a:gd name="T9" fmla="*/ 154 h 756"/>
                <a:gd name="T10" fmla="*/ 51 w 699"/>
                <a:gd name="T11" fmla="*/ 138 h 756"/>
                <a:gd name="T12" fmla="*/ 111 w 699"/>
                <a:gd name="T13" fmla="*/ 74 h 756"/>
                <a:gd name="T14" fmla="*/ 169 w 699"/>
                <a:gd name="T15" fmla="*/ 30 h 756"/>
                <a:gd name="T16" fmla="*/ 225 w 699"/>
                <a:gd name="T17" fmla="*/ 10 h 756"/>
                <a:gd name="T18" fmla="*/ 249 w 699"/>
                <a:gd name="T19" fmla="*/ 4 h 756"/>
                <a:gd name="T20" fmla="*/ 265 w 699"/>
                <a:gd name="T21" fmla="*/ 0 h 756"/>
                <a:gd name="T22" fmla="*/ 357 w 699"/>
                <a:gd name="T23" fmla="*/ 2 h 756"/>
                <a:gd name="T24" fmla="*/ 385 w 699"/>
                <a:gd name="T25" fmla="*/ 6 h 756"/>
                <a:gd name="T26" fmla="*/ 489 w 699"/>
                <a:gd name="T27" fmla="*/ 40 h 756"/>
                <a:gd name="T28" fmla="*/ 619 w 699"/>
                <a:gd name="T29" fmla="*/ 128 h 756"/>
                <a:gd name="T30" fmla="*/ 653 w 699"/>
                <a:gd name="T31" fmla="*/ 178 h 756"/>
                <a:gd name="T32" fmla="*/ 693 w 699"/>
                <a:gd name="T33" fmla="*/ 322 h 756"/>
                <a:gd name="T34" fmla="*/ 687 w 699"/>
                <a:gd name="T35" fmla="*/ 434 h 756"/>
                <a:gd name="T36" fmla="*/ 665 w 699"/>
                <a:gd name="T37" fmla="*/ 538 h 756"/>
                <a:gd name="T38" fmla="*/ 639 w 699"/>
                <a:gd name="T39" fmla="*/ 564 h 756"/>
                <a:gd name="T40" fmla="*/ 631 w 699"/>
                <a:gd name="T41" fmla="*/ 580 h 756"/>
                <a:gd name="T42" fmla="*/ 607 w 699"/>
                <a:gd name="T43" fmla="*/ 588 h 756"/>
                <a:gd name="T44" fmla="*/ 473 w 699"/>
                <a:gd name="T45" fmla="*/ 664 h 756"/>
                <a:gd name="T46" fmla="*/ 449 w 699"/>
                <a:gd name="T47" fmla="*/ 678 h 756"/>
                <a:gd name="T48" fmla="*/ 405 w 699"/>
                <a:gd name="T49" fmla="*/ 684 h 756"/>
                <a:gd name="T50" fmla="*/ 375 w 699"/>
                <a:gd name="T51" fmla="*/ 690 h 756"/>
                <a:gd name="T52" fmla="*/ 267 w 699"/>
                <a:gd name="T53" fmla="*/ 684 h 756"/>
                <a:gd name="T54" fmla="*/ 259 w 699"/>
                <a:gd name="T55" fmla="*/ 722 h 756"/>
                <a:gd name="T56" fmla="*/ 241 w 699"/>
                <a:gd name="T57" fmla="*/ 756 h 756"/>
                <a:gd name="T58" fmla="*/ 185 w 699"/>
                <a:gd name="T59" fmla="*/ 728 h 756"/>
                <a:gd name="T60" fmla="*/ 163 w 699"/>
                <a:gd name="T61" fmla="*/ 720 h 756"/>
                <a:gd name="T62" fmla="*/ 151 w 699"/>
                <a:gd name="T63" fmla="*/ 716 h 756"/>
                <a:gd name="T64" fmla="*/ 195 w 699"/>
                <a:gd name="T65" fmla="*/ 674 h 756"/>
                <a:gd name="T66" fmla="*/ 211 w 699"/>
                <a:gd name="T67" fmla="*/ 644 h 756"/>
                <a:gd name="T68" fmla="*/ 209 w 699"/>
                <a:gd name="T69" fmla="*/ 626 h 756"/>
                <a:gd name="T70" fmla="*/ 195 w 699"/>
                <a:gd name="T71" fmla="*/ 620 h 756"/>
                <a:gd name="T72" fmla="*/ 165 w 699"/>
                <a:gd name="T73" fmla="*/ 596 h 756"/>
                <a:gd name="T74" fmla="*/ 99 w 699"/>
                <a:gd name="T75" fmla="*/ 534 h 756"/>
                <a:gd name="T76" fmla="*/ 61 w 699"/>
                <a:gd name="T77" fmla="*/ 506 h 756"/>
                <a:gd name="T78" fmla="*/ 23 w 699"/>
                <a:gd name="T79" fmla="*/ 470 h 756"/>
                <a:gd name="T80" fmla="*/ 7 w 699"/>
                <a:gd name="T81" fmla="*/ 434 h 756"/>
                <a:gd name="T82" fmla="*/ 5 w 699"/>
                <a:gd name="T83" fmla="*/ 396 h 756"/>
                <a:gd name="T84" fmla="*/ 1 w 699"/>
                <a:gd name="T85" fmla="*/ 392 h 7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99" h="756">
                  <a:moveTo>
                    <a:pt x="1" y="392"/>
                  </a:moveTo>
                  <a:cubicBezTo>
                    <a:pt x="2" y="345"/>
                    <a:pt x="2" y="299"/>
                    <a:pt x="3" y="252"/>
                  </a:cubicBezTo>
                  <a:cubicBezTo>
                    <a:pt x="3" y="238"/>
                    <a:pt x="16" y="224"/>
                    <a:pt x="21" y="210"/>
                  </a:cubicBezTo>
                  <a:cubicBezTo>
                    <a:pt x="24" y="202"/>
                    <a:pt x="29" y="182"/>
                    <a:pt x="29" y="182"/>
                  </a:cubicBezTo>
                  <a:cubicBezTo>
                    <a:pt x="32" y="173"/>
                    <a:pt x="34" y="163"/>
                    <a:pt x="39" y="154"/>
                  </a:cubicBezTo>
                  <a:cubicBezTo>
                    <a:pt x="42" y="148"/>
                    <a:pt x="51" y="138"/>
                    <a:pt x="51" y="138"/>
                  </a:cubicBezTo>
                  <a:cubicBezTo>
                    <a:pt x="58" y="116"/>
                    <a:pt x="88" y="82"/>
                    <a:pt x="111" y="74"/>
                  </a:cubicBezTo>
                  <a:cubicBezTo>
                    <a:pt x="128" y="61"/>
                    <a:pt x="149" y="37"/>
                    <a:pt x="169" y="30"/>
                  </a:cubicBezTo>
                  <a:cubicBezTo>
                    <a:pt x="182" y="17"/>
                    <a:pt x="207" y="15"/>
                    <a:pt x="225" y="10"/>
                  </a:cubicBezTo>
                  <a:cubicBezTo>
                    <a:pt x="233" y="8"/>
                    <a:pt x="241" y="6"/>
                    <a:pt x="249" y="4"/>
                  </a:cubicBezTo>
                  <a:cubicBezTo>
                    <a:pt x="254" y="3"/>
                    <a:pt x="265" y="0"/>
                    <a:pt x="265" y="0"/>
                  </a:cubicBezTo>
                  <a:cubicBezTo>
                    <a:pt x="296" y="1"/>
                    <a:pt x="326" y="0"/>
                    <a:pt x="357" y="2"/>
                  </a:cubicBezTo>
                  <a:cubicBezTo>
                    <a:pt x="366" y="2"/>
                    <a:pt x="385" y="6"/>
                    <a:pt x="385" y="6"/>
                  </a:cubicBezTo>
                  <a:cubicBezTo>
                    <a:pt x="417" y="17"/>
                    <a:pt x="463" y="14"/>
                    <a:pt x="489" y="40"/>
                  </a:cubicBezTo>
                  <a:cubicBezTo>
                    <a:pt x="528" y="60"/>
                    <a:pt x="592" y="105"/>
                    <a:pt x="619" y="128"/>
                  </a:cubicBezTo>
                  <a:cubicBezTo>
                    <a:pt x="635" y="134"/>
                    <a:pt x="643" y="164"/>
                    <a:pt x="653" y="178"/>
                  </a:cubicBezTo>
                  <a:cubicBezTo>
                    <a:pt x="667" y="234"/>
                    <a:pt x="687" y="265"/>
                    <a:pt x="693" y="322"/>
                  </a:cubicBezTo>
                  <a:cubicBezTo>
                    <a:pt x="699" y="365"/>
                    <a:pt x="692" y="398"/>
                    <a:pt x="687" y="434"/>
                  </a:cubicBezTo>
                  <a:cubicBezTo>
                    <a:pt x="686" y="469"/>
                    <a:pt x="691" y="510"/>
                    <a:pt x="665" y="538"/>
                  </a:cubicBezTo>
                  <a:cubicBezTo>
                    <a:pt x="657" y="547"/>
                    <a:pt x="644" y="553"/>
                    <a:pt x="639" y="564"/>
                  </a:cubicBezTo>
                  <a:cubicBezTo>
                    <a:pt x="636" y="569"/>
                    <a:pt x="636" y="576"/>
                    <a:pt x="631" y="580"/>
                  </a:cubicBezTo>
                  <a:cubicBezTo>
                    <a:pt x="624" y="585"/>
                    <a:pt x="607" y="588"/>
                    <a:pt x="607" y="588"/>
                  </a:cubicBezTo>
                  <a:cubicBezTo>
                    <a:pt x="581" y="602"/>
                    <a:pt x="499" y="649"/>
                    <a:pt x="473" y="664"/>
                  </a:cubicBezTo>
                  <a:cubicBezTo>
                    <a:pt x="465" y="666"/>
                    <a:pt x="449" y="678"/>
                    <a:pt x="449" y="678"/>
                  </a:cubicBezTo>
                  <a:cubicBezTo>
                    <a:pt x="438" y="685"/>
                    <a:pt x="417" y="679"/>
                    <a:pt x="405" y="684"/>
                  </a:cubicBezTo>
                  <a:cubicBezTo>
                    <a:pt x="396" y="687"/>
                    <a:pt x="385" y="688"/>
                    <a:pt x="375" y="690"/>
                  </a:cubicBezTo>
                  <a:cubicBezTo>
                    <a:pt x="328" y="689"/>
                    <a:pt x="307" y="687"/>
                    <a:pt x="267" y="684"/>
                  </a:cubicBezTo>
                  <a:cubicBezTo>
                    <a:pt x="249" y="690"/>
                    <a:pt x="264" y="683"/>
                    <a:pt x="259" y="722"/>
                  </a:cubicBezTo>
                  <a:cubicBezTo>
                    <a:pt x="258" y="733"/>
                    <a:pt x="250" y="750"/>
                    <a:pt x="241" y="756"/>
                  </a:cubicBezTo>
                  <a:cubicBezTo>
                    <a:pt x="218" y="752"/>
                    <a:pt x="207" y="735"/>
                    <a:pt x="185" y="728"/>
                  </a:cubicBezTo>
                  <a:cubicBezTo>
                    <a:pt x="176" y="725"/>
                    <a:pt x="171" y="724"/>
                    <a:pt x="163" y="720"/>
                  </a:cubicBezTo>
                  <a:cubicBezTo>
                    <a:pt x="159" y="718"/>
                    <a:pt x="151" y="716"/>
                    <a:pt x="151" y="716"/>
                  </a:cubicBezTo>
                  <a:cubicBezTo>
                    <a:pt x="157" y="695"/>
                    <a:pt x="180" y="689"/>
                    <a:pt x="195" y="674"/>
                  </a:cubicBezTo>
                  <a:cubicBezTo>
                    <a:pt x="198" y="665"/>
                    <a:pt x="205" y="652"/>
                    <a:pt x="211" y="644"/>
                  </a:cubicBezTo>
                  <a:cubicBezTo>
                    <a:pt x="210" y="638"/>
                    <a:pt x="212" y="631"/>
                    <a:pt x="209" y="626"/>
                  </a:cubicBezTo>
                  <a:cubicBezTo>
                    <a:pt x="207" y="621"/>
                    <a:pt x="199" y="623"/>
                    <a:pt x="195" y="620"/>
                  </a:cubicBezTo>
                  <a:cubicBezTo>
                    <a:pt x="185" y="612"/>
                    <a:pt x="173" y="606"/>
                    <a:pt x="165" y="596"/>
                  </a:cubicBezTo>
                  <a:cubicBezTo>
                    <a:pt x="146" y="573"/>
                    <a:pt x="123" y="552"/>
                    <a:pt x="99" y="534"/>
                  </a:cubicBezTo>
                  <a:cubicBezTo>
                    <a:pt x="87" y="525"/>
                    <a:pt x="72" y="517"/>
                    <a:pt x="61" y="506"/>
                  </a:cubicBezTo>
                  <a:cubicBezTo>
                    <a:pt x="49" y="494"/>
                    <a:pt x="37" y="480"/>
                    <a:pt x="23" y="470"/>
                  </a:cubicBezTo>
                  <a:cubicBezTo>
                    <a:pt x="13" y="456"/>
                    <a:pt x="10" y="451"/>
                    <a:pt x="7" y="434"/>
                  </a:cubicBezTo>
                  <a:cubicBezTo>
                    <a:pt x="6" y="421"/>
                    <a:pt x="7" y="408"/>
                    <a:pt x="5" y="396"/>
                  </a:cubicBezTo>
                  <a:cubicBezTo>
                    <a:pt x="5" y="394"/>
                    <a:pt x="0" y="391"/>
                    <a:pt x="1" y="392"/>
                  </a:cubicBezTo>
                  <a:close/>
                </a:path>
              </a:pathLst>
            </a:custGeom>
            <a:solidFill>
              <a:schemeClr val="accent1">
                <a:alpha val="50195"/>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040" name="Freeform 32"/>
            <p:cNvSpPr>
              <a:spLocks/>
            </p:cNvSpPr>
            <p:nvPr/>
          </p:nvSpPr>
          <p:spPr bwMode="ltGray">
            <a:xfrm rot="828663">
              <a:off x="242" y="3404"/>
              <a:ext cx="132" cy="167"/>
            </a:xfrm>
            <a:custGeom>
              <a:avLst/>
              <a:gdLst>
                <a:gd name="T0" fmla="*/ 0 w 109"/>
                <a:gd name="T1" fmla="*/ 0 h 156"/>
                <a:gd name="T2" fmla="*/ 2211 w 109"/>
                <a:gd name="T3" fmla="*/ 1 h 156"/>
                <a:gd name="T4" fmla="*/ 8447 w 109"/>
                <a:gd name="T5" fmla="*/ 5 h 156"/>
                <a:gd name="T6" fmla="*/ 16820 w 109"/>
                <a:gd name="T7" fmla="*/ 101 h 156"/>
                <a:gd name="T8" fmla="*/ 26641 w 109"/>
                <a:gd name="T9" fmla="*/ 213 h 156"/>
                <a:gd name="T10" fmla="*/ 35607 w 109"/>
                <a:gd name="T11" fmla="*/ 391 h 156"/>
                <a:gd name="T12" fmla="*/ 43808 w 109"/>
                <a:gd name="T13" fmla="*/ 632 h 156"/>
                <a:gd name="T14" fmla="*/ 48897 w 109"/>
                <a:gd name="T15" fmla="*/ 955 h 156"/>
                <a:gd name="T16" fmla="*/ 50115 w 109"/>
                <a:gd name="T17" fmla="*/ 1398 h 156"/>
                <a:gd name="T18" fmla="*/ 47732 w 109"/>
                <a:gd name="T19" fmla="*/ 1398 h 156"/>
                <a:gd name="T20" fmla="*/ 45361 w 109"/>
                <a:gd name="T21" fmla="*/ 1398 h 156"/>
                <a:gd name="T22" fmla="*/ 42617 w 109"/>
                <a:gd name="T23" fmla="*/ 1398 h 156"/>
                <a:gd name="T24" fmla="*/ 39415 w 109"/>
                <a:gd name="T25" fmla="*/ 1352 h 156"/>
                <a:gd name="T26" fmla="*/ 37113 w 109"/>
                <a:gd name="T27" fmla="*/ 1350 h 156"/>
                <a:gd name="T28" fmla="*/ 34172 w 109"/>
                <a:gd name="T29" fmla="*/ 1329 h 156"/>
                <a:gd name="T30" fmla="*/ 30134 w 109"/>
                <a:gd name="T31" fmla="*/ 1282 h 156"/>
                <a:gd name="T32" fmla="*/ 26641 w 109"/>
                <a:gd name="T33" fmla="*/ 1232 h 156"/>
                <a:gd name="T34" fmla="*/ 24280 w 109"/>
                <a:gd name="T35" fmla="*/ 1119 h 156"/>
                <a:gd name="T36" fmla="*/ 24280 w 109"/>
                <a:gd name="T37" fmla="*/ 995 h 156"/>
                <a:gd name="T38" fmla="*/ 25541 w 109"/>
                <a:gd name="T39" fmla="*/ 852 h 156"/>
                <a:gd name="T40" fmla="*/ 26785 w 109"/>
                <a:gd name="T41" fmla="*/ 710 h 156"/>
                <a:gd name="T42" fmla="*/ 25541 w 109"/>
                <a:gd name="T43" fmla="*/ 551 h 156"/>
                <a:gd name="T44" fmla="*/ 21999 w 109"/>
                <a:gd name="T45" fmla="*/ 383 h 156"/>
                <a:gd name="T46" fmla="*/ 14381 w 109"/>
                <a:gd name="T47" fmla="*/ 206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41" name="Freeform 33"/>
            <p:cNvSpPr>
              <a:spLocks/>
            </p:cNvSpPr>
            <p:nvPr/>
          </p:nvSpPr>
          <p:spPr bwMode="ltGray">
            <a:xfrm rot="828663">
              <a:off x="266" y="3592"/>
              <a:ext cx="66" cy="43"/>
            </a:xfrm>
            <a:custGeom>
              <a:avLst/>
              <a:gdLst>
                <a:gd name="T0" fmla="*/ 0 w 54"/>
                <a:gd name="T1" fmla="*/ 0 h 40"/>
                <a:gd name="T2" fmla="*/ 1 w 54"/>
                <a:gd name="T3" fmla="*/ 1 h 40"/>
                <a:gd name="T4" fmla="*/ 3588 w 54"/>
                <a:gd name="T5" fmla="*/ 3 h 40"/>
                <a:gd name="T6" fmla="*/ 8006 w 54"/>
                <a:gd name="T7" fmla="*/ 88 h 40"/>
                <a:gd name="T8" fmla="*/ 13365 w 54"/>
                <a:gd name="T9" fmla="*/ 118 h 40"/>
                <a:gd name="T10" fmla="*/ 17865 w 54"/>
                <a:gd name="T11" fmla="*/ 147 h 40"/>
                <a:gd name="T12" fmla="*/ 22633 w 54"/>
                <a:gd name="T13" fmla="*/ 170 h 40"/>
                <a:gd name="T14" fmla="*/ 27663 w 54"/>
                <a:gd name="T15" fmla="*/ 183 h 40"/>
                <a:gd name="T16" fmla="*/ 33387 w 54"/>
                <a:gd name="T17" fmla="*/ 158 h 40"/>
                <a:gd name="T18" fmla="*/ 32617 w 54"/>
                <a:gd name="T19" fmla="*/ 247 h 40"/>
                <a:gd name="T20" fmla="*/ 30795 w 54"/>
                <a:gd name="T21" fmla="*/ 330 h 40"/>
                <a:gd name="T22" fmla="*/ 27317 w 54"/>
                <a:gd name="T23" fmla="*/ 382 h 40"/>
                <a:gd name="T24" fmla="*/ 22391 w 54"/>
                <a:gd name="T25" fmla="*/ 406 h 40"/>
                <a:gd name="T26" fmla="*/ 17169 w 54"/>
                <a:gd name="T27" fmla="*/ 403 h 40"/>
                <a:gd name="T28" fmla="*/ 11493 w 54"/>
                <a:gd name="T29" fmla="*/ 327 h 40"/>
                <a:gd name="T30" fmla="*/ 6034 w 54"/>
                <a:gd name="T31" fmla="*/ 212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42" name="Freeform 34"/>
            <p:cNvSpPr>
              <a:spLocks/>
            </p:cNvSpPr>
            <p:nvPr/>
          </p:nvSpPr>
          <p:spPr bwMode="ltGray">
            <a:xfrm>
              <a:off x="11" y="4110"/>
              <a:ext cx="118" cy="209"/>
            </a:xfrm>
            <a:custGeom>
              <a:avLst/>
              <a:gdLst>
                <a:gd name="T0" fmla="*/ 0 w 118"/>
                <a:gd name="T1" fmla="*/ 0 h 209"/>
                <a:gd name="T2" fmla="*/ 6 w 118"/>
                <a:gd name="T3" fmla="*/ 8 h 209"/>
                <a:gd name="T4" fmla="*/ 15 w 118"/>
                <a:gd name="T5" fmla="*/ 19 h 209"/>
                <a:gd name="T6" fmla="*/ 26 w 118"/>
                <a:gd name="T7" fmla="*/ 33 h 209"/>
                <a:gd name="T8" fmla="*/ 38 w 118"/>
                <a:gd name="T9" fmla="*/ 51 h 209"/>
                <a:gd name="T10" fmla="*/ 54 w 118"/>
                <a:gd name="T11" fmla="*/ 72 h 209"/>
                <a:gd name="T12" fmla="*/ 67 w 118"/>
                <a:gd name="T13" fmla="*/ 94 h 209"/>
                <a:gd name="T14" fmla="*/ 79 w 118"/>
                <a:gd name="T15" fmla="*/ 119 h 209"/>
                <a:gd name="T16" fmla="*/ 87 w 118"/>
                <a:gd name="T17" fmla="*/ 146 h 209"/>
                <a:gd name="T18" fmla="*/ 94 w 118"/>
                <a:gd name="T19" fmla="*/ 175 h 209"/>
                <a:gd name="T20" fmla="*/ 91 w 118"/>
                <a:gd name="T21" fmla="*/ 209 h 209"/>
                <a:gd name="T22" fmla="*/ 118 w 118"/>
                <a:gd name="T23" fmla="*/ 209 h 209"/>
                <a:gd name="T24" fmla="*/ 117 w 118"/>
                <a:gd name="T25" fmla="*/ 177 h 209"/>
                <a:gd name="T26" fmla="*/ 104 w 118"/>
                <a:gd name="T27" fmla="*/ 119 h 209"/>
                <a:gd name="T28" fmla="*/ 82 w 118"/>
                <a:gd name="T29" fmla="*/ 69 h 209"/>
                <a:gd name="T30" fmla="*/ 47 w 118"/>
                <a:gd name="T31" fmla="*/ 27 h 209"/>
                <a:gd name="T32" fmla="*/ 0 w 118"/>
                <a:gd name="T33" fmla="*/ 0 h 2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8" h="209">
                  <a:moveTo>
                    <a:pt x="0" y="0"/>
                  </a:moveTo>
                  <a:lnTo>
                    <a:pt x="6" y="8"/>
                  </a:lnTo>
                  <a:lnTo>
                    <a:pt x="15" y="19"/>
                  </a:lnTo>
                  <a:lnTo>
                    <a:pt x="26" y="33"/>
                  </a:lnTo>
                  <a:lnTo>
                    <a:pt x="38" y="51"/>
                  </a:lnTo>
                  <a:lnTo>
                    <a:pt x="54" y="72"/>
                  </a:lnTo>
                  <a:lnTo>
                    <a:pt x="67" y="94"/>
                  </a:lnTo>
                  <a:lnTo>
                    <a:pt x="79" y="119"/>
                  </a:lnTo>
                  <a:lnTo>
                    <a:pt x="87" y="146"/>
                  </a:lnTo>
                  <a:lnTo>
                    <a:pt x="94" y="175"/>
                  </a:lnTo>
                  <a:lnTo>
                    <a:pt x="91" y="209"/>
                  </a:lnTo>
                  <a:lnTo>
                    <a:pt x="118" y="209"/>
                  </a:lnTo>
                  <a:lnTo>
                    <a:pt x="117" y="177"/>
                  </a:lnTo>
                  <a:lnTo>
                    <a:pt x="104" y="119"/>
                  </a:lnTo>
                  <a:lnTo>
                    <a:pt x="82" y="69"/>
                  </a:lnTo>
                  <a:lnTo>
                    <a:pt x="47" y="27"/>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43" name="Freeform 35"/>
            <p:cNvSpPr>
              <a:spLocks/>
            </p:cNvSpPr>
            <p:nvPr/>
          </p:nvSpPr>
          <p:spPr bwMode="ltGray">
            <a:xfrm>
              <a:off x="0" y="3968"/>
              <a:ext cx="130" cy="128"/>
            </a:xfrm>
            <a:custGeom>
              <a:avLst/>
              <a:gdLst>
                <a:gd name="T0" fmla="*/ 103 w 130"/>
                <a:gd name="T1" fmla="*/ 0 h 128"/>
                <a:gd name="T2" fmla="*/ 130 w 130"/>
                <a:gd name="T3" fmla="*/ 128 h 128"/>
                <a:gd name="T4" fmla="*/ 125 w 130"/>
                <a:gd name="T5" fmla="*/ 126 h 128"/>
                <a:gd name="T6" fmla="*/ 111 w 130"/>
                <a:gd name="T7" fmla="*/ 121 h 128"/>
                <a:gd name="T8" fmla="*/ 92 w 130"/>
                <a:gd name="T9" fmla="*/ 111 h 128"/>
                <a:gd name="T10" fmla="*/ 68 w 130"/>
                <a:gd name="T11" fmla="*/ 103 h 128"/>
                <a:gd name="T12" fmla="*/ 41 w 130"/>
                <a:gd name="T13" fmla="*/ 94 h 128"/>
                <a:gd name="T14" fmla="*/ 19 w 130"/>
                <a:gd name="T15" fmla="*/ 90 h 128"/>
                <a:gd name="T16" fmla="*/ 0 w 130"/>
                <a:gd name="T17" fmla="*/ 93 h 128"/>
                <a:gd name="T18" fmla="*/ 0 w 130"/>
                <a:gd name="T19" fmla="*/ 72 h 128"/>
                <a:gd name="T20" fmla="*/ 12 w 130"/>
                <a:gd name="T21" fmla="*/ 70 h 128"/>
                <a:gd name="T22" fmla="*/ 24 w 130"/>
                <a:gd name="T23" fmla="*/ 66 h 128"/>
                <a:gd name="T24" fmla="*/ 38 w 130"/>
                <a:gd name="T25" fmla="*/ 66 h 128"/>
                <a:gd name="T26" fmla="*/ 51 w 130"/>
                <a:gd name="T27" fmla="*/ 67 h 128"/>
                <a:gd name="T28" fmla="*/ 65 w 130"/>
                <a:gd name="T29" fmla="*/ 70 h 128"/>
                <a:gd name="T30" fmla="*/ 78 w 130"/>
                <a:gd name="T31" fmla="*/ 78 h 128"/>
                <a:gd name="T32" fmla="*/ 81 w 130"/>
                <a:gd name="T33" fmla="*/ 74 h 128"/>
                <a:gd name="T34" fmla="*/ 81 w 130"/>
                <a:gd name="T35" fmla="*/ 58 h 128"/>
                <a:gd name="T36" fmla="*/ 82 w 130"/>
                <a:gd name="T37" fmla="*/ 37 h 128"/>
                <a:gd name="T38" fmla="*/ 82 w 130"/>
                <a:gd name="T39" fmla="*/ 29 h 128"/>
                <a:gd name="T40" fmla="*/ 80 w 130"/>
                <a:gd name="T41" fmla="*/ 29 h 128"/>
                <a:gd name="T42" fmla="*/ 77 w 130"/>
                <a:gd name="T43" fmla="*/ 27 h 128"/>
                <a:gd name="T44" fmla="*/ 76 w 130"/>
                <a:gd name="T45" fmla="*/ 22 h 128"/>
                <a:gd name="T46" fmla="*/ 75 w 130"/>
                <a:gd name="T47" fmla="*/ 19 h 128"/>
                <a:gd name="T48" fmla="*/ 76 w 130"/>
                <a:gd name="T49" fmla="*/ 15 h 128"/>
                <a:gd name="T50" fmla="*/ 79 w 130"/>
                <a:gd name="T51" fmla="*/ 10 h 128"/>
                <a:gd name="T52" fmla="*/ 89 w 130"/>
                <a:gd name="T53" fmla="*/ 6 h 128"/>
                <a:gd name="T54" fmla="*/ 103 w 130"/>
                <a:gd name="T55" fmla="*/ 0 h 12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30" h="128">
                  <a:moveTo>
                    <a:pt x="103" y="0"/>
                  </a:moveTo>
                  <a:lnTo>
                    <a:pt x="130" y="128"/>
                  </a:lnTo>
                  <a:lnTo>
                    <a:pt x="125" y="126"/>
                  </a:lnTo>
                  <a:lnTo>
                    <a:pt x="111" y="121"/>
                  </a:lnTo>
                  <a:lnTo>
                    <a:pt x="92" y="111"/>
                  </a:lnTo>
                  <a:lnTo>
                    <a:pt x="68" y="103"/>
                  </a:lnTo>
                  <a:lnTo>
                    <a:pt x="41" y="94"/>
                  </a:lnTo>
                  <a:lnTo>
                    <a:pt x="19" y="90"/>
                  </a:lnTo>
                  <a:lnTo>
                    <a:pt x="0" y="93"/>
                  </a:lnTo>
                  <a:lnTo>
                    <a:pt x="0" y="72"/>
                  </a:lnTo>
                  <a:lnTo>
                    <a:pt x="12" y="70"/>
                  </a:lnTo>
                  <a:lnTo>
                    <a:pt x="24" y="66"/>
                  </a:lnTo>
                  <a:lnTo>
                    <a:pt x="38" y="66"/>
                  </a:lnTo>
                  <a:lnTo>
                    <a:pt x="51" y="67"/>
                  </a:lnTo>
                  <a:lnTo>
                    <a:pt x="65" y="70"/>
                  </a:lnTo>
                  <a:lnTo>
                    <a:pt x="78" y="78"/>
                  </a:lnTo>
                  <a:lnTo>
                    <a:pt x="81" y="74"/>
                  </a:lnTo>
                  <a:lnTo>
                    <a:pt x="81" y="58"/>
                  </a:lnTo>
                  <a:lnTo>
                    <a:pt x="82" y="37"/>
                  </a:lnTo>
                  <a:lnTo>
                    <a:pt x="82" y="29"/>
                  </a:lnTo>
                  <a:lnTo>
                    <a:pt x="80" y="29"/>
                  </a:lnTo>
                  <a:lnTo>
                    <a:pt x="77" y="27"/>
                  </a:lnTo>
                  <a:lnTo>
                    <a:pt x="76" y="22"/>
                  </a:lnTo>
                  <a:lnTo>
                    <a:pt x="75" y="19"/>
                  </a:lnTo>
                  <a:lnTo>
                    <a:pt x="76" y="15"/>
                  </a:lnTo>
                  <a:lnTo>
                    <a:pt x="79" y="10"/>
                  </a:lnTo>
                  <a:lnTo>
                    <a:pt x="89" y="6"/>
                  </a:lnTo>
                  <a:lnTo>
                    <a:pt x="10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44" name="Freeform 36"/>
            <p:cNvSpPr>
              <a:spLocks/>
            </p:cNvSpPr>
            <p:nvPr/>
          </p:nvSpPr>
          <p:spPr bwMode="ltGray">
            <a:xfrm>
              <a:off x="0" y="3949"/>
              <a:ext cx="47" cy="86"/>
            </a:xfrm>
            <a:custGeom>
              <a:avLst/>
              <a:gdLst>
                <a:gd name="T0" fmla="*/ 37 w 47"/>
                <a:gd name="T1" fmla="*/ 0 h 86"/>
                <a:gd name="T2" fmla="*/ 15 w 47"/>
                <a:gd name="T3" fmla="*/ 37 h 86"/>
                <a:gd name="T4" fmla="*/ 0 w 47"/>
                <a:gd name="T5" fmla="*/ 59 h 86"/>
                <a:gd name="T6" fmla="*/ 0 w 47"/>
                <a:gd name="T7" fmla="*/ 86 h 86"/>
                <a:gd name="T8" fmla="*/ 8 w 47"/>
                <a:gd name="T9" fmla="*/ 82 h 86"/>
                <a:gd name="T10" fmla="*/ 20 w 47"/>
                <a:gd name="T11" fmla="*/ 73 h 86"/>
                <a:gd name="T12" fmla="*/ 33 w 47"/>
                <a:gd name="T13" fmla="*/ 63 h 86"/>
                <a:gd name="T14" fmla="*/ 42 w 47"/>
                <a:gd name="T15" fmla="*/ 51 h 86"/>
                <a:gd name="T16" fmla="*/ 47 w 47"/>
                <a:gd name="T17" fmla="*/ 36 h 86"/>
                <a:gd name="T18" fmla="*/ 46 w 47"/>
                <a:gd name="T19" fmla="*/ 19 h 86"/>
                <a:gd name="T20" fmla="*/ 37 w 47"/>
                <a:gd name="T21" fmla="*/ 0 h 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 h="86">
                  <a:moveTo>
                    <a:pt x="37" y="0"/>
                  </a:moveTo>
                  <a:lnTo>
                    <a:pt x="15" y="37"/>
                  </a:lnTo>
                  <a:lnTo>
                    <a:pt x="0" y="59"/>
                  </a:lnTo>
                  <a:lnTo>
                    <a:pt x="0" y="86"/>
                  </a:lnTo>
                  <a:lnTo>
                    <a:pt x="8" y="82"/>
                  </a:lnTo>
                  <a:lnTo>
                    <a:pt x="20" y="73"/>
                  </a:lnTo>
                  <a:lnTo>
                    <a:pt x="33" y="63"/>
                  </a:lnTo>
                  <a:lnTo>
                    <a:pt x="42" y="51"/>
                  </a:lnTo>
                  <a:lnTo>
                    <a:pt x="47" y="36"/>
                  </a:lnTo>
                  <a:lnTo>
                    <a:pt x="46" y="19"/>
                  </a:lnTo>
                  <a:lnTo>
                    <a:pt x="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45" name="Freeform 37"/>
            <p:cNvSpPr>
              <a:spLocks/>
            </p:cNvSpPr>
            <p:nvPr/>
          </p:nvSpPr>
          <p:spPr bwMode="ltGray">
            <a:xfrm>
              <a:off x="0" y="3239"/>
              <a:ext cx="497" cy="740"/>
            </a:xfrm>
            <a:custGeom>
              <a:avLst/>
              <a:gdLst>
                <a:gd name="T0" fmla="*/ 0 w 497"/>
                <a:gd name="T1" fmla="*/ 13 h 740"/>
                <a:gd name="T2" fmla="*/ 41 w 497"/>
                <a:gd name="T3" fmla="*/ 4 h 740"/>
                <a:gd name="T4" fmla="*/ 101 w 497"/>
                <a:gd name="T5" fmla="*/ 0 h 740"/>
                <a:gd name="T6" fmla="*/ 170 w 497"/>
                <a:gd name="T7" fmla="*/ 4 h 740"/>
                <a:gd name="T8" fmla="*/ 248 w 497"/>
                <a:gd name="T9" fmla="*/ 21 h 740"/>
                <a:gd name="T10" fmla="*/ 323 w 497"/>
                <a:gd name="T11" fmla="*/ 50 h 740"/>
                <a:gd name="T12" fmla="*/ 382 w 497"/>
                <a:gd name="T13" fmla="*/ 90 h 740"/>
                <a:gd name="T14" fmla="*/ 428 w 497"/>
                <a:gd name="T15" fmla="*/ 141 h 740"/>
                <a:gd name="T16" fmla="*/ 463 w 497"/>
                <a:gd name="T17" fmla="*/ 199 h 740"/>
                <a:gd name="T18" fmla="*/ 485 w 497"/>
                <a:gd name="T19" fmla="*/ 262 h 740"/>
                <a:gd name="T20" fmla="*/ 496 w 497"/>
                <a:gd name="T21" fmla="*/ 327 h 740"/>
                <a:gd name="T22" fmla="*/ 497 w 497"/>
                <a:gd name="T23" fmla="*/ 396 h 740"/>
                <a:gd name="T24" fmla="*/ 487 w 497"/>
                <a:gd name="T25" fmla="*/ 462 h 740"/>
                <a:gd name="T26" fmla="*/ 470 w 497"/>
                <a:gd name="T27" fmla="*/ 527 h 740"/>
                <a:gd name="T28" fmla="*/ 443 w 497"/>
                <a:gd name="T29" fmla="*/ 586 h 740"/>
                <a:gd name="T30" fmla="*/ 406 w 497"/>
                <a:gd name="T31" fmla="*/ 639 h 740"/>
                <a:gd name="T32" fmla="*/ 364 w 497"/>
                <a:gd name="T33" fmla="*/ 683 h 740"/>
                <a:gd name="T34" fmla="*/ 315 w 497"/>
                <a:gd name="T35" fmla="*/ 715 h 740"/>
                <a:gd name="T36" fmla="*/ 259 w 497"/>
                <a:gd name="T37" fmla="*/ 736 h 740"/>
                <a:gd name="T38" fmla="*/ 198 w 497"/>
                <a:gd name="T39" fmla="*/ 740 h 740"/>
                <a:gd name="T40" fmla="*/ 131 w 497"/>
                <a:gd name="T41" fmla="*/ 727 h 740"/>
                <a:gd name="T42" fmla="*/ 167 w 497"/>
                <a:gd name="T43" fmla="*/ 728 h 740"/>
                <a:gd name="T44" fmla="*/ 204 w 497"/>
                <a:gd name="T45" fmla="*/ 718 h 740"/>
                <a:gd name="T46" fmla="*/ 238 w 497"/>
                <a:gd name="T47" fmla="*/ 700 h 740"/>
                <a:gd name="T48" fmla="*/ 272 w 497"/>
                <a:gd name="T49" fmla="*/ 670 h 740"/>
                <a:gd name="T50" fmla="*/ 304 w 497"/>
                <a:gd name="T51" fmla="*/ 635 h 740"/>
                <a:gd name="T52" fmla="*/ 333 w 497"/>
                <a:gd name="T53" fmla="*/ 594 h 740"/>
                <a:gd name="T54" fmla="*/ 358 w 497"/>
                <a:gd name="T55" fmla="*/ 549 h 740"/>
                <a:gd name="T56" fmla="*/ 381 w 497"/>
                <a:gd name="T57" fmla="*/ 500 h 740"/>
                <a:gd name="T58" fmla="*/ 396 w 497"/>
                <a:gd name="T59" fmla="*/ 449 h 740"/>
                <a:gd name="T60" fmla="*/ 408 w 497"/>
                <a:gd name="T61" fmla="*/ 397 h 740"/>
                <a:gd name="T62" fmla="*/ 414 w 497"/>
                <a:gd name="T63" fmla="*/ 346 h 740"/>
                <a:gd name="T64" fmla="*/ 412 w 497"/>
                <a:gd name="T65" fmla="*/ 296 h 740"/>
                <a:gd name="T66" fmla="*/ 402 w 497"/>
                <a:gd name="T67" fmla="*/ 251 h 740"/>
                <a:gd name="T68" fmla="*/ 384 w 497"/>
                <a:gd name="T69" fmla="*/ 208 h 740"/>
                <a:gd name="T70" fmla="*/ 357 w 497"/>
                <a:gd name="T71" fmla="*/ 172 h 740"/>
                <a:gd name="T72" fmla="*/ 320 w 497"/>
                <a:gd name="T73" fmla="*/ 142 h 740"/>
                <a:gd name="T74" fmla="*/ 260 w 497"/>
                <a:gd name="T75" fmla="*/ 107 h 740"/>
                <a:gd name="T76" fmla="*/ 203 w 497"/>
                <a:gd name="T77" fmla="*/ 82 h 740"/>
                <a:gd name="T78" fmla="*/ 154 w 497"/>
                <a:gd name="T79" fmla="*/ 65 h 740"/>
                <a:gd name="T80" fmla="*/ 108 w 497"/>
                <a:gd name="T81" fmla="*/ 56 h 740"/>
                <a:gd name="T82" fmla="*/ 68 w 497"/>
                <a:gd name="T83" fmla="*/ 55 h 740"/>
                <a:gd name="T84" fmla="*/ 32 w 497"/>
                <a:gd name="T85" fmla="*/ 61 h 740"/>
                <a:gd name="T86" fmla="*/ 0 w 497"/>
                <a:gd name="T87" fmla="*/ 70 h 740"/>
                <a:gd name="T88" fmla="*/ 0 w 497"/>
                <a:gd name="T89" fmla="*/ 13 h 74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97" h="740">
                  <a:moveTo>
                    <a:pt x="0" y="13"/>
                  </a:moveTo>
                  <a:lnTo>
                    <a:pt x="41" y="4"/>
                  </a:lnTo>
                  <a:lnTo>
                    <a:pt x="101" y="0"/>
                  </a:lnTo>
                  <a:lnTo>
                    <a:pt x="170" y="4"/>
                  </a:lnTo>
                  <a:lnTo>
                    <a:pt x="248" y="21"/>
                  </a:lnTo>
                  <a:lnTo>
                    <a:pt x="323" y="50"/>
                  </a:lnTo>
                  <a:lnTo>
                    <a:pt x="382" y="90"/>
                  </a:lnTo>
                  <a:lnTo>
                    <a:pt x="428" y="141"/>
                  </a:lnTo>
                  <a:lnTo>
                    <a:pt x="463" y="199"/>
                  </a:lnTo>
                  <a:lnTo>
                    <a:pt x="485" y="262"/>
                  </a:lnTo>
                  <a:lnTo>
                    <a:pt x="496" y="327"/>
                  </a:lnTo>
                  <a:lnTo>
                    <a:pt x="497" y="396"/>
                  </a:lnTo>
                  <a:lnTo>
                    <a:pt x="487" y="462"/>
                  </a:lnTo>
                  <a:lnTo>
                    <a:pt x="470" y="527"/>
                  </a:lnTo>
                  <a:lnTo>
                    <a:pt x="443" y="586"/>
                  </a:lnTo>
                  <a:lnTo>
                    <a:pt x="406" y="639"/>
                  </a:lnTo>
                  <a:lnTo>
                    <a:pt x="364" y="683"/>
                  </a:lnTo>
                  <a:lnTo>
                    <a:pt x="315" y="715"/>
                  </a:lnTo>
                  <a:lnTo>
                    <a:pt x="259" y="736"/>
                  </a:lnTo>
                  <a:lnTo>
                    <a:pt x="198" y="740"/>
                  </a:lnTo>
                  <a:lnTo>
                    <a:pt x="131" y="727"/>
                  </a:lnTo>
                  <a:lnTo>
                    <a:pt x="167" y="728"/>
                  </a:lnTo>
                  <a:lnTo>
                    <a:pt x="204" y="718"/>
                  </a:lnTo>
                  <a:lnTo>
                    <a:pt x="238" y="700"/>
                  </a:lnTo>
                  <a:lnTo>
                    <a:pt x="272" y="670"/>
                  </a:lnTo>
                  <a:lnTo>
                    <a:pt x="304" y="635"/>
                  </a:lnTo>
                  <a:lnTo>
                    <a:pt x="333" y="594"/>
                  </a:lnTo>
                  <a:lnTo>
                    <a:pt x="358" y="549"/>
                  </a:lnTo>
                  <a:lnTo>
                    <a:pt x="381" y="500"/>
                  </a:lnTo>
                  <a:lnTo>
                    <a:pt x="396" y="449"/>
                  </a:lnTo>
                  <a:lnTo>
                    <a:pt x="408" y="397"/>
                  </a:lnTo>
                  <a:lnTo>
                    <a:pt x="414" y="346"/>
                  </a:lnTo>
                  <a:lnTo>
                    <a:pt x="412" y="296"/>
                  </a:lnTo>
                  <a:lnTo>
                    <a:pt x="402" y="251"/>
                  </a:lnTo>
                  <a:lnTo>
                    <a:pt x="384" y="208"/>
                  </a:lnTo>
                  <a:lnTo>
                    <a:pt x="357" y="172"/>
                  </a:lnTo>
                  <a:lnTo>
                    <a:pt x="320" y="142"/>
                  </a:lnTo>
                  <a:lnTo>
                    <a:pt x="260" y="107"/>
                  </a:lnTo>
                  <a:lnTo>
                    <a:pt x="203" y="82"/>
                  </a:lnTo>
                  <a:lnTo>
                    <a:pt x="154" y="65"/>
                  </a:lnTo>
                  <a:lnTo>
                    <a:pt x="108" y="56"/>
                  </a:lnTo>
                  <a:lnTo>
                    <a:pt x="68" y="55"/>
                  </a:lnTo>
                  <a:lnTo>
                    <a:pt x="32" y="61"/>
                  </a:lnTo>
                  <a:lnTo>
                    <a:pt x="0" y="70"/>
                  </a:lnTo>
                  <a:lnTo>
                    <a:pt x="0" y="13"/>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46" name="Freeform 38"/>
            <p:cNvSpPr>
              <a:spLocks/>
            </p:cNvSpPr>
            <p:nvPr/>
          </p:nvSpPr>
          <p:spPr bwMode="ltGray">
            <a:xfrm rot="1584153">
              <a:off x="20" y="410"/>
              <a:ext cx="344" cy="245"/>
            </a:xfrm>
            <a:custGeom>
              <a:avLst/>
              <a:gdLst>
                <a:gd name="T0" fmla="*/ 0 w 257"/>
                <a:gd name="T1" fmla="*/ 0 h 237"/>
                <a:gd name="T2" fmla="*/ 0 w 257"/>
                <a:gd name="T3" fmla="*/ 69 h 237"/>
                <a:gd name="T4" fmla="*/ 30682 w 257"/>
                <a:gd name="T5" fmla="*/ 144 h 237"/>
                <a:gd name="T6" fmla="*/ 70227 w 257"/>
                <a:gd name="T7" fmla="*/ 218 h 237"/>
                <a:gd name="T8" fmla="*/ 125821 w 257"/>
                <a:gd name="T9" fmla="*/ 283 h 237"/>
                <a:gd name="T10" fmla="*/ 203293 w 257"/>
                <a:gd name="T11" fmla="*/ 345 h 237"/>
                <a:gd name="T12" fmla="*/ 301738 w 257"/>
                <a:gd name="T13" fmla="*/ 408 h 237"/>
                <a:gd name="T14" fmla="*/ 427441 w 257"/>
                <a:gd name="T15" fmla="*/ 466 h 237"/>
                <a:gd name="T16" fmla="*/ 572139 w 257"/>
                <a:gd name="T17" fmla="*/ 515 h 237"/>
                <a:gd name="T18" fmla="*/ 758177 w 257"/>
                <a:gd name="T19" fmla="*/ 563 h 237"/>
                <a:gd name="T20" fmla="*/ 968571 w 257"/>
                <a:gd name="T21" fmla="*/ 602 h 237"/>
                <a:gd name="T22" fmla="*/ 1192963 w 257"/>
                <a:gd name="T23" fmla="*/ 632 h 237"/>
                <a:gd name="T24" fmla="*/ 1470577 w 257"/>
                <a:gd name="T25" fmla="*/ 661 h 237"/>
                <a:gd name="T26" fmla="*/ 1773612 w 257"/>
                <a:gd name="T27" fmla="*/ 675 h 237"/>
                <a:gd name="T28" fmla="*/ 2120061 w 257"/>
                <a:gd name="T29" fmla="*/ 687 h 237"/>
                <a:gd name="T30" fmla="*/ 2477801 w 257"/>
                <a:gd name="T31" fmla="*/ 683 h 237"/>
                <a:gd name="T32" fmla="*/ 2896641 w 257"/>
                <a:gd name="T33" fmla="*/ 672 h 237"/>
                <a:gd name="T34" fmla="*/ 2529668 w 257"/>
                <a:gd name="T35" fmla="*/ 655 h 237"/>
                <a:gd name="T36" fmla="*/ 2194764 w 257"/>
                <a:gd name="T37" fmla="*/ 634 h 237"/>
                <a:gd name="T38" fmla="*/ 1916690 w 257"/>
                <a:gd name="T39" fmla="*/ 611 h 237"/>
                <a:gd name="T40" fmla="*/ 1668247 w 257"/>
                <a:gd name="T41" fmla="*/ 590 h 237"/>
                <a:gd name="T42" fmla="*/ 1441728 w 257"/>
                <a:gd name="T43" fmla="*/ 559 h 237"/>
                <a:gd name="T44" fmla="*/ 1263114 w 257"/>
                <a:gd name="T45" fmla="*/ 527 h 237"/>
                <a:gd name="T46" fmla="*/ 1098324 w 257"/>
                <a:gd name="T47" fmla="*/ 489 h 237"/>
                <a:gd name="T48" fmla="*/ 943664 w 257"/>
                <a:gd name="T49" fmla="*/ 450 h 237"/>
                <a:gd name="T50" fmla="*/ 804698 w 257"/>
                <a:gd name="T51" fmla="*/ 408 h 237"/>
                <a:gd name="T52" fmla="*/ 691274 w 257"/>
                <a:gd name="T53" fmla="*/ 359 h 237"/>
                <a:gd name="T54" fmla="*/ 594021 w 257"/>
                <a:gd name="T55" fmla="*/ 312 h 237"/>
                <a:gd name="T56" fmla="*/ 487527 w 257"/>
                <a:gd name="T57" fmla="*/ 253 h 237"/>
                <a:gd name="T58" fmla="*/ 371643 w 257"/>
                <a:gd name="T59" fmla="*/ 197 h 237"/>
                <a:gd name="T60" fmla="*/ 260982 w 257"/>
                <a:gd name="T61" fmla="*/ 137 h 237"/>
                <a:gd name="T62" fmla="*/ 131831 w 257"/>
                <a:gd name="T63" fmla="*/ 67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47" name="Freeform 39"/>
            <p:cNvSpPr>
              <a:spLocks/>
            </p:cNvSpPr>
            <p:nvPr/>
          </p:nvSpPr>
          <p:spPr bwMode="ltGray">
            <a:xfrm rot="1584153">
              <a:off x="242" y="756"/>
              <a:ext cx="167" cy="115"/>
            </a:xfrm>
            <a:custGeom>
              <a:avLst/>
              <a:gdLst>
                <a:gd name="T0" fmla="*/ 1062836 w 124"/>
                <a:gd name="T1" fmla="*/ 0 h 110"/>
                <a:gd name="T2" fmla="*/ 1699133 w 124"/>
                <a:gd name="T3" fmla="*/ 447 h 110"/>
                <a:gd name="T4" fmla="*/ 1651190 w 124"/>
                <a:gd name="T5" fmla="*/ 446 h 110"/>
                <a:gd name="T6" fmla="*/ 1466834 w 124"/>
                <a:gd name="T7" fmla="*/ 437 h 110"/>
                <a:gd name="T8" fmla="*/ 1226033 w 124"/>
                <a:gd name="T9" fmla="*/ 422 h 110"/>
                <a:gd name="T10" fmla="*/ 936781 w 124"/>
                <a:gd name="T11" fmla="*/ 413 h 110"/>
                <a:gd name="T12" fmla="*/ 616497 w 124"/>
                <a:gd name="T13" fmla="*/ 404 h 110"/>
                <a:gd name="T14" fmla="*/ 349969 w 124"/>
                <a:gd name="T15" fmla="*/ 408 h 110"/>
                <a:gd name="T16" fmla="*/ 124586 w 124"/>
                <a:gd name="T17" fmla="*/ 427 h 110"/>
                <a:gd name="T18" fmla="*/ 0 w 124"/>
                <a:gd name="T19" fmla="*/ 457 h 110"/>
                <a:gd name="T20" fmla="*/ 51002 w 124"/>
                <a:gd name="T21" fmla="*/ 408 h 110"/>
                <a:gd name="T22" fmla="*/ 112053 w 124"/>
                <a:gd name="T23" fmla="*/ 369 h 110"/>
                <a:gd name="T24" fmla="*/ 225974 w 124"/>
                <a:gd name="T25" fmla="*/ 341 h 110"/>
                <a:gd name="T26" fmla="*/ 349969 w 124"/>
                <a:gd name="T27" fmla="*/ 317 h 110"/>
                <a:gd name="T28" fmla="*/ 496475 w 124"/>
                <a:gd name="T29" fmla="*/ 298 h 110"/>
                <a:gd name="T30" fmla="*/ 641059 w 124"/>
                <a:gd name="T31" fmla="*/ 296 h 110"/>
                <a:gd name="T32" fmla="*/ 803875 w 124"/>
                <a:gd name="T33" fmla="*/ 296 h 110"/>
                <a:gd name="T34" fmla="*/ 988081 w 124"/>
                <a:gd name="T35" fmla="*/ 309 h 110"/>
                <a:gd name="T36" fmla="*/ 1001227 w 124"/>
                <a:gd name="T37" fmla="*/ 296 h 110"/>
                <a:gd name="T38" fmla="*/ 961364 w 124"/>
                <a:gd name="T39" fmla="*/ 237 h 110"/>
                <a:gd name="T40" fmla="*/ 917116 w 124"/>
                <a:gd name="T41" fmla="*/ 159 h 110"/>
                <a:gd name="T42" fmla="*/ 900507 w 124"/>
                <a:gd name="T43" fmla="*/ 124 h 110"/>
                <a:gd name="T44" fmla="*/ 863362 w 124"/>
                <a:gd name="T45" fmla="*/ 124 h 110"/>
                <a:gd name="T46" fmla="*/ 830282 w 124"/>
                <a:gd name="T47" fmla="*/ 119 h 110"/>
                <a:gd name="T48" fmla="*/ 803875 w 124"/>
                <a:gd name="T49" fmla="*/ 104 h 110"/>
                <a:gd name="T50" fmla="*/ 789172 w 124"/>
                <a:gd name="T51" fmla="*/ 91 h 110"/>
                <a:gd name="T52" fmla="*/ 789172 w 124"/>
                <a:gd name="T53" fmla="*/ 76 h 110"/>
                <a:gd name="T54" fmla="*/ 803875 w 124"/>
                <a:gd name="T55" fmla="*/ 61 h 110"/>
                <a:gd name="T56" fmla="*/ 910348 w 124"/>
                <a:gd name="T57" fmla="*/ 8 h 110"/>
                <a:gd name="T58" fmla="*/ 1062836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48" name="Freeform 40"/>
            <p:cNvSpPr>
              <a:spLocks/>
            </p:cNvSpPr>
            <p:nvPr/>
          </p:nvSpPr>
          <p:spPr bwMode="ltGray">
            <a:xfrm rot="1584153">
              <a:off x="574" y="286"/>
              <a:ext cx="147" cy="160"/>
            </a:xfrm>
            <a:custGeom>
              <a:avLst/>
              <a:gdLst>
                <a:gd name="T0" fmla="*/ 0 w 109"/>
                <a:gd name="T1" fmla="*/ 0 h 156"/>
                <a:gd name="T2" fmla="*/ 70471 w 109"/>
                <a:gd name="T3" fmla="*/ 1 h 156"/>
                <a:gd name="T4" fmla="*/ 251174 w 109"/>
                <a:gd name="T5" fmla="*/ 5 h 156"/>
                <a:gd name="T6" fmla="*/ 525831 w 109"/>
                <a:gd name="T7" fmla="*/ 12 h 156"/>
                <a:gd name="T8" fmla="*/ 830878 w 109"/>
                <a:gd name="T9" fmla="*/ 56 h 156"/>
                <a:gd name="T10" fmla="*/ 1120542 w 109"/>
                <a:gd name="T11" fmla="*/ 93 h 156"/>
                <a:gd name="T12" fmla="*/ 1374822 w 109"/>
                <a:gd name="T13" fmla="*/ 158 h 156"/>
                <a:gd name="T14" fmla="*/ 1529867 w 109"/>
                <a:gd name="T15" fmla="*/ 242 h 156"/>
                <a:gd name="T16" fmla="*/ 1560286 w 109"/>
                <a:gd name="T17" fmla="*/ 351 h 156"/>
                <a:gd name="T18" fmla="*/ 1511190 w 109"/>
                <a:gd name="T19" fmla="*/ 351 h 156"/>
                <a:gd name="T20" fmla="*/ 1428078 w 109"/>
                <a:gd name="T21" fmla="*/ 351 h 156"/>
                <a:gd name="T22" fmla="*/ 1331313 w 109"/>
                <a:gd name="T23" fmla="*/ 351 h 156"/>
                <a:gd name="T24" fmla="*/ 1243789 w 109"/>
                <a:gd name="T25" fmla="*/ 345 h 156"/>
                <a:gd name="T26" fmla="*/ 1156947 w 109"/>
                <a:gd name="T27" fmla="*/ 343 h 156"/>
                <a:gd name="T28" fmla="*/ 1060013 w 109"/>
                <a:gd name="T29" fmla="*/ 336 h 156"/>
                <a:gd name="T30" fmla="*/ 943915 w 109"/>
                <a:gd name="T31" fmla="*/ 326 h 156"/>
                <a:gd name="T32" fmla="*/ 830878 w 109"/>
                <a:gd name="T33" fmla="*/ 313 h 156"/>
                <a:gd name="T34" fmla="*/ 755901 w 109"/>
                <a:gd name="T35" fmla="*/ 282 h 156"/>
                <a:gd name="T36" fmla="*/ 755901 w 109"/>
                <a:gd name="T37" fmla="*/ 248 h 156"/>
                <a:gd name="T38" fmla="*/ 807849 w 109"/>
                <a:gd name="T39" fmla="*/ 217 h 156"/>
                <a:gd name="T40" fmla="*/ 855686 w 109"/>
                <a:gd name="T41" fmla="*/ 177 h 156"/>
                <a:gd name="T42" fmla="*/ 807849 w 109"/>
                <a:gd name="T43" fmla="*/ 141 h 156"/>
                <a:gd name="T44" fmla="*/ 692838 w 109"/>
                <a:gd name="T45" fmla="*/ 91 h 156"/>
                <a:gd name="T46" fmla="*/ 450842 w 109"/>
                <a:gd name="T47" fmla="*/ 55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49" name="Freeform 41"/>
            <p:cNvSpPr>
              <a:spLocks/>
            </p:cNvSpPr>
            <p:nvPr/>
          </p:nvSpPr>
          <p:spPr bwMode="ltGray">
            <a:xfrm rot="1584153">
              <a:off x="236" y="721"/>
              <a:ext cx="62" cy="97"/>
            </a:xfrm>
            <a:custGeom>
              <a:avLst/>
              <a:gdLst>
                <a:gd name="T0" fmla="*/ 444315 w 46"/>
                <a:gd name="T1" fmla="*/ 0 h 94"/>
                <a:gd name="T2" fmla="*/ 281705 w 46"/>
                <a:gd name="T3" fmla="*/ 100 h 94"/>
                <a:gd name="T4" fmla="*/ 209007 w 46"/>
                <a:gd name="T5" fmla="*/ 167 h 94"/>
                <a:gd name="T6" fmla="*/ 155070 w 46"/>
                <a:gd name="T7" fmla="*/ 218 h 94"/>
                <a:gd name="T8" fmla="*/ 0 w 46"/>
                <a:gd name="T9" fmla="*/ 255 h 94"/>
                <a:gd name="T10" fmla="*/ 170208 w 46"/>
                <a:gd name="T11" fmla="*/ 239 h 94"/>
                <a:gd name="T12" fmla="*/ 329653 w 46"/>
                <a:gd name="T13" fmla="*/ 221 h 94"/>
                <a:gd name="T14" fmla="*/ 446484 w 46"/>
                <a:gd name="T15" fmla="*/ 186 h 94"/>
                <a:gd name="T16" fmla="*/ 561715 w 46"/>
                <a:gd name="T17" fmla="*/ 154 h 94"/>
                <a:gd name="T18" fmla="*/ 639415 w 46"/>
                <a:gd name="T19" fmla="*/ 120 h 94"/>
                <a:gd name="T20" fmla="*/ 647253 w 46"/>
                <a:gd name="T21" fmla="*/ 77 h 94"/>
                <a:gd name="T22" fmla="*/ 598859 w 46"/>
                <a:gd name="T23" fmla="*/ 15 h 94"/>
                <a:gd name="T24" fmla="*/ 444315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50" name="Freeform 42"/>
            <p:cNvSpPr>
              <a:spLocks/>
            </p:cNvSpPr>
            <p:nvPr/>
          </p:nvSpPr>
          <p:spPr bwMode="ltGray">
            <a:xfrm rot="1584153">
              <a:off x="585" y="466"/>
              <a:ext cx="72" cy="41"/>
            </a:xfrm>
            <a:custGeom>
              <a:avLst/>
              <a:gdLst>
                <a:gd name="T0" fmla="*/ 0 w 54"/>
                <a:gd name="T1" fmla="*/ 0 h 40"/>
                <a:gd name="T2" fmla="*/ 1 w 54"/>
                <a:gd name="T3" fmla="*/ 1 h 40"/>
                <a:gd name="T4" fmla="*/ 63359 w 54"/>
                <a:gd name="T5" fmla="*/ 3 h 40"/>
                <a:gd name="T6" fmla="*/ 128427 w 54"/>
                <a:gd name="T7" fmla="*/ 8 h 40"/>
                <a:gd name="T8" fmla="*/ 206471 w 54"/>
                <a:gd name="T9" fmla="*/ 12 h 40"/>
                <a:gd name="T10" fmla="*/ 290965 w 54"/>
                <a:gd name="T11" fmla="*/ 15 h 40"/>
                <a:gd name="T12" fmla="*/ 381887 w 54"/>
                <a:gd name="T13" fmla="*/ 17 h 40"/>
                <a:gd name="T14" fmla="*/ 453876 w 54"/>
                <a:gd name="T15" fmla="*/ 18 h 40"/>
                <a:gd name="T16" fmla="*/ 538425 w 54"/>
                <a:gd name="T17" fmla="*/ 16 h 40"/>
                <a:gd name="T18" fmla="*/ 531520 w 54"/>
                <a:gd name="T19" fmla="*/ 57 h 40"/>
                <a:gd name="T20" fmla="*/ 501684 w 54"/>
                <a:gd name="T21" fmla="*/ 69 h 40"/>
                <a:gd name="T22" fmla="*/ 441812 w 54"/>
                <a:gd name="T23" fmla="*/ 79 h 40"/>
                <a:gd name="T24" fmla="*/ 367060 w 54"/>
                <a:gd name="T25" fmla="*/ 83 h 40"/>
                <a:gd name="T26" fmla="*/ 275295 w 54"/>
                <a:gd name="T27" fmla="*/ 81 h 40"/>
                <a:gd name="T28" fmla="*/ 186389 w 54"/>
                <a:gd name="T29" fmla="*/ 67 h 40"/>
                <a:gd name="T30" fmla="*/ 96320 w 54"/>
                <a:gd name="T31" fmla="*/ 52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51" name="Freeform 43"/>
            <p:cNvSpPr>
              <a:spLocks/>
            </p:cNvSpPr>
            <p:nvPr/>
          </p:nvSpPr>
          <p:spPr bwMode="ltGray">
            <a:xfrm>
              <a:off x="0" y="886"/>
              <a:ext cx="360" cy="650"/>
            </a:xfrm>
            <a:custGeom>
              <a:avLst/>
              <a:gdLst>
                <a:gd name="T0" fmla="*/ 264 w 360"/>
                <a:gd name="T1" fmla="*/ 0 h 650"/>
                <a:gd name="T2" fmla="*/ 269 w 360"/>
                <a:gd name="T3" fmla="*/ 9 h 650"/>
                <a:gd name="T4" fmla="*/ 277 w 360"/>
                <a:gd name="T5" fmla="*/ 22 h 650"/>
                <a:gd name="T6" fmla="*/ 286 w 360"/>
                <a:gd name="T7" fmla="*/ 39 h 650"/>
                <a:gd name="T8" fmla="*/ 297 w 360"/>
                <a:gd name="T9" fmla="*/ 58 h 650"/>
                <a:gd name="T10" fmla="*/ 309 w 360"/>
                <a:gd name="T11" fmla="*/ 83 h 650"/>
                <a:gd name="T12" fmla="*/ 319 w 360"/>
                <a:gd name="T13" fmla="*/ 108 h 650"/>
                <a:gd name="T14" fmla="*/ 329 w 360"/>
                <a:gd name="T15" fmla="*/ 136 h 650"/>
                <a:gd name="T16" fmla="*/ 333 w 360"/>
                <a:gd name="T17" fmla="*/ 163 h 650"/>
                <a:gd name="T18" fmla="*/ 336 w 360"/>
                <a:gd name="T19" fmla="*/ 193 h 650"/>
                <a:gd name="T20" fmla="*/ 332 w 360"/>
                <a:gd name="T21" fmla="*/ 223 h 650"/>
                <a:gd name="T22" fmla="*/ 323 w 360"/>
                <a:gd name="T23" fmla="*/ 255 h 650"/>
                <a:gd name="T24" fmla="*/ 310 w 360"/>
                <a:gd name="T25" fmla="*/ 285 h 650"/>
                <a:gd name="T26" fmla="*/ 287 w 360"/>
                <a:gd name="T27" fmla="*/ 315 h 650"/>
                <a:gd name="T28" fmla="*/ 257 w 360"/>
                <a:gd name="T29" fmla="*/ 343 h 650"/>
                <a:gd name="T30" fmla="*/ 218 w 360"/>
                <a:gd name="T31" fmla="*/ 370 h 650"/>
                <a:gd name="T32" fmla="*/ 167 w 360"/>
                <a:gd name="T33" fmla="*/ 396 h 650"/>
                <a:gd name="T34" fmla="*/ 111 w 360"/>
                <a:gd name="T35" fmla="*/ 425 h 650"/>
                <a:gd name="T36" fmla="*/ 69 w 360"/>
                <a:gd name="T37" fmla="*/ 457 h 650"/>
                <a:gd name="T38" fmla="*/ 35 w 360"/>
                <a:gd name="T39" fmla="*/ 490 h 650"/>
                <a:gd name="T40" fmla="*/ 12 w 360"/>
                <a:gd name="T41" fmla="*/ 526 h 650"/>
                <a:gd name="T42" fmla="*/ 0 w 360"/>
                <a:gd name="T43" fmla="*/ 553 h 650"/>
                <a:gd name="T44" fmla="*/ 0 w 360"/>
                <a:gd name="T45" fmla="*/ 650 h 650"/>
                <a:gd name="T46" fmla="*/ 6 w 360"/>
                <a:gd name="T47" fmla="*/ 628 h 650"/>
                <a:gd name="T48" fmla="*/ 19 w 360"/>
                <a:gd name="T49" fmla="*/ 594 h 650"/>
                <a:gd name="T50" fmla="*/ 43 w 360"/>
                <a:gd name="T51" fmla="*/ 551 h 650"/>
                <a:gd name="T52" fmla="*/ 76 w 360"/>
                <a:gd name="T53" fmla="*/ 503 h 650"/>
                <a:gd name="T54" fmla="*/ 125 w 360"/>
                <a:gd name="T55" fmla="*/ 454 h 650"/>
                <a:gd name="T56" fmla="*/ 190 w 360"/>
                <a:gd name="T57" fmla="*/ 408 h 650"/>
                <a:gd name="T58" fmla="*/ 275 w 360"/>
                <a:gd name="T59" fmla="*/ 365 h 650"/>
                <a:gd name="T60" fmla="*/ 308 w 360"/>
                <a:gd name="T61" fmla="*/ 342 h 650"/>
                <a:gd name="T62" fmla="*/ 335 w 360"/>
                <a:gd name="T63" fmla="*/ 305 h 650"/>
                <a:gd name="T64" fmla="*/ 352 w 360"/>
                <a:gd name="T65" fmla="*/ 255 h 650"/>
                <a:gd name="T66" fmla="*/ 360 w 360"/>
                <a:gd name="T67" fmla="*/ 201 h 650"/>
                <a:gd name="T68" fmla="*/ 356 w 360"/>
                <a:gd name="T69" fmla="*/ 144 h 650"/>
                <a:gd name="T70" fmla="*/ 341 w 360"/>
                <a:gd name="T71" fmla="*/ 88 h 650"/>
                <a:gd name="T72" fmla="*/ 311 w 360"/>
                <a:gd name="T73" fmla="*/ 39 h 650"/>
                <a:gd name="T74" fmla="*/ 264 w 360"/>
                <a:gd name="T75" fmla="*/ 0 h 6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60" h="650">
                  <a:moveTo>
                    <a:pt x="264" y="0"/>
                  </a:moveTo>
                  <a:lnTo>
                    <a:pt x="269" y="9"/>
                  </a:lnTo>
                  <a:lnTo>
                    <a:pt x="277" y="22"/>
                  </a:lnTo>
                  <a:lnTo>
                    <a:pt x="286" y="39"/>
                  </a:lnTo>
                  <a:lnTo>
                    <a:pt x="297" y="58"/>
                  </a:lnTo>
                  <a:lnTo>
                    <a:pt x="309" y="83"/>
                  </a:lnTo>
                  <a:lnTo>
                    <a:pt x="319" y="108"/>
                  </a:lnTo>
                  <a:lnTo>
                    <a:pt x="329" y="136"/>
                  </a:lnTo>
                  <a:lnTo>
                    <a:pt x="333" y="163"/>
                  </a:lnTo>
                  <a:lnTo>
                    <a:pt x="336" y="193"/>
                  </a:lnTo>
                  <a:lnTo>
                    <a:pt x="332" y="223"/>
                  </a:lnTo>
                  <a:lnTo>
                    <a:pt x="323" y="255"/>
                  </a:lnTo>
                  <a:lnTo>
                    <a:pt x="310" y="285"/>
                  </a:lnTo>
                  <a:lnTo>
                    <a:pt x="287" y="315"/>
                  </a:lnTo>
                  <a:lnTo>
                    <a:pt x="257" y="343"/>
                  </a:lnTo>
                  <a:lnTo>
                    <a:pt x="218" y="370"/>
                  </a:lnTo>
                  <a:lnTo>
                    <a:pt x="167" y="396"/>
                  </a:lnTo>
                  <a:lnTo>
                    <a:pt x="111" y="425"/>
                  </a:lnTo>
                  <a:lnTo>
                    <a:pt x="69" y="457"/>
                  </a:lnTo>
                  <a:lnTo>
                    <a:pt x="35" y="490"/>
                  </a:lnTo>
                  <a:lnTo>
                    <a:pt x="12" y="526"/>
                  </a:lnTo>
                  <a:lnTo>
                    <a:pt x="0" y="553"/>
                  </a:lnTo>
                  <a:lnTo>
                    <a:pt x="0" y="650"/>
                  </a:lnTo>
                  <a:lnTo>
                    <a:pt x="6" y="628"/>
                  </a:lnTo>
                  <a:lnTo>
                    <a:pt x="19" y="594"/>
                  </a:lnTo>
                  <a:lnTo>
                    <a:pt x="43" y="551"/>
                  </a:lnTo>
                  <a:lnTo>
                    <a:pt x="76" y="503"/>
                  </a:lnTo>
                  <a:lnTo>
                    <a:pt x="125" y="454"/>
                  </a:lnTo>
                  <a:lnTo>
                    <a:pt x="190" y="408"/>
                  </a:lnTo>
                  <a:lnTo>
                    <a:pt x="275" y="365"/>
                  </a:lnTo>
                  <a:lnTo>
                    <a:pt x="308" y="342"/>
                  </a:lnTo>
                  <a:lnTo>
                    <a:pt x="335" y="305"/>
                  </a:lnTo>
                  <a:lnTo>
                    <a:pt x="352" y="255"/>
                  </a:lnTo>
                  <a:lnTo>
                    <a:pt x="360" y="201"/>
                  </a:lnTo>
                  <a:lnTo>
                    <a:pt x="356" y="144"/>
                  </a:lnTo>
                  <a:lnTo>
                    <a:pt x="341" y="88"/>
                  </a:lnTo>
                  <a:lnTo>
                    <a:pt x="311" y="39"/>
                  </a:lnTo>
                  <a:lnTo>
                    <a:pt x="26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52" name="Freeform 44"/>
            <p:cNvSpPr>
              <a:spLocks/>
            </p:cNvSpPr>
            <p:nvPr/>
          </p:nvSpPr>
          <p:spPr bwMode="ltGray">
            <a:xfrm rot="1584153">
              <a:off x="56" y="84"/>
              <a:ext cx="804" cy="686"/>
            </a:xfrm>
            <a:custGeom>
              <a:avLst/>
              <a:gdLst>
                <a:gd name="T0" fmla="*/ 235047 w 596"/>
                <a:gd name="T1" fmla="*/ 951 h 666"/>
                <a:gd name="T2" fmla="*/ 87106 w 596"/>
                <a:gd name="T3" fmla="*/ 882 h 666"/>
                <a:gd name="T4" fmla="*/ 0 w 596"/>
                <a:gd name="T5" fmla="*/ 745 h 666"/>
                <a:gd name="T6" fmla="*/ 52615 w 596"/>
                <a:gd name="T7" fmla="*/ 573 h 666"/>
                <a:gd name="T8" fmla="*/ 366275 w 596"/>
                <a:gd name="T9" fmla="*/ 390 h 666"/>
                <a:gd name="T10" fmla="*/ 994981 w 596"/>
                <a:gd name="T11" fmla="*/ 218 h 666"/>
                <a:gd name="T12" fmla="*/ 2056424 w 596"/>
                <a:gd name="T13" fmla="*/ 76 h 666"/>
                <a:gd name="T14" fmla="*/ 3568534 w 596"/>
                <a:gd name="T15" fmla="*/ 2 h 666"/>
                <a:gd name="T16" fmla="*/ 5502967 w 596"/>
                <a:gd name="T17" fmla="*/ 9 h 666"/>
                <a:gd name="T18" fmla="*/ 7000663 w 596"/>
                <a:gd name="T19" fmla="*/ 173 h 666"/>
                <a:gd name="T20" fmla="*/ 8012962 w 596"/>
                <a:gd name="T21" fmla="*/ 423 h 666"/>
                <a:gd name="T22" fmla="*/ 8544563 w 596"/>
                <a:gd name="T23" fmla="*/ 734 h 666"/>
                <a:gd name="T24" fmla="*/ 8610371 w 596"/>
                <a:gd name="T25" fmla="*/ 1057 h 666"/>
                <a:gd name="T26" fmla="*/ 8193498 w 596"/>
                <a:gd name="T27" fmla="*/ 1351 h 666"/>
                <a:gd name="T28" fmla="*/ 7331622 w 596"/>
                <a:gd name="T29" fmla="*/ 1584 h 666"/>
                <a:gd name="T30" fmla="*/ 6031779 w 596"/>
                <a:gd name="T31" fmla="*/ 1710 h 666"/>
                <a:gd name="T32" fmla="*/ 5628363 w 596"/>
                <a:gd name="T33" fmla="*/ 1701 h 666"/>
                <a:gd name="T34" fmla="*/ 6382812 w 596"/>
                <a:gd name="T35" fmla="*/ 1597 h 666"/>
                <a:gd name="T36" fmla="*/ 6969552 w 596"/>
                <a:gd name="T37" fmla="*/ 1398 h 666"/>
                <a:gd name="T38" fmla="*/ 7373136 w 596"/>
                <a:gd name="T39" fmla="*/ 1169 h 666"/>
                <a:gd name="T40" fmla="*/ 7516427 w 596"/>
                <a:gd name="T41" fmla="*/ 916 h 666"/>
                <a:gd name="T42" fmla="*/ 7429726 w 596"/>
                <a:gd name="T43" fmla="*/ 664 h 666"/>
                <a:gd name="T44" fmla="*/ 7009940 w 596"/>
                <a:gd name="T45" fmla="*/ 448 h 666"/>
                <a:gd name="T46" fmla="*/ 6262131 w 596"/>
                <a:gd name="T47" fmla="*/ 288 h 666"/>
                <a:gd name="T48" fmla="*/ 4935778 w 596"/>
                <a:gd name="T49" fmla="*/ 191 h 666"/>
                <a:gd name="T50" fmla="*/ 3559808 w 596"/>
                <a:gd name="T51" fmla="*/ 155 h 666"/>
                <a:gd name="T52" fmla="*/ 2519167 w 596"/>
                <a:gd name="T53" fmla="*/ 180 h 666"/>
                <a:gd name="T54" fmla="*/ 1753060 w 596"/>
                <a:gd name="T55" fmla="*/ 258 h 666"/>
                <a:gd name="T56" fmla="*/ 1212962 w 596"/>
                <a:gd name="T57" fmla="*/ 384 h 666"/>
                <a:gd name="T58" fmla="*/ 825445 w 596"/>
                <a:gd name="T59" fmla="*/ 533 h 666"/>
                <a:gd name="T60" fmla="*/ 577012 w 596"/>
                <a:gd name="T61" fmla="*/ 700 h 666"/>
                <a:gd name="T62" fmla="*/ 405308 w 596"/>
                <a:gd name="T63" fmla="*/ 870 h 6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
        <p:nvSpPr>
          <p:cNvPr id="57389" name="Rectangle 45"/>
          <p:cNvSpPr>
            <a:spLocks noGrp="1" noChangeArrowheads="1"/>
          </p:cNvSpPr>
          <p:nvPr>
            <p:ph type="title"/>
          </p:nvPr>
        </p:nvSpPr>
        <p:spPr bwMode="auto">
          <a:xfrm>
            <a:off x="442913" y="103188"/>
            <a:ext cx="8243887"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46"/>
          <p:cNvSpPr>
            <a:spLocks noGrp="1" noChangeArrowheads="1"/>
          </p:cNvSpPr>
          <p:nvPr>
            <p:ph type="body" idx="1"/>
          </p:nvPr>
        </p:nvSpPr>
        <p:spPr bwMode="auto">
          <a:xfrm>
            <a:off x="457200" y="1600200"/>
            <a:ext cx="8229600"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7391" name="Rectangle 47"/>
          <p:cNvSpPr>
            <a:spLocks noGrp="1" noChangeArrowheads="1"/>
          </p:cNvSpPr>
          <p:nvPr>
            <p:ph type="dt" sz="half" idx="2"/>
          </p:nvPr>
        </p:nvSpPr>
        <p:spPr bwMode="auto">
          <a:xfrm>
            <a:off x="457200" y="6243638"/>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vl1pPr>
          </a:lstStyle>
          <a:p>
            <a:pPr>
              <a:defRPr/>
            </a:pPr>
            <a:fld id="{1A4E8FD5-AE65-4244-B415-2E8DD9CA8EB1}" type="datetime1">
              <a:rPr lang="en-US" altLang="en-US"/>
              <a:pPr>
                <a:defRPr/>
              </a:pPr>
              <a:t>12/8/2015</a:t>
            </a:fld>
            <a:endParaRPr lang="en-US" altLang="en-US" dirty="0"/>
          </a:p>
        </p:txBody>
      </p:sp>
      <p:sp>
        <p:nvSpPr>
          <p:cNvPr id="57392" name="Rectangle 48"/>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en-US" dirty="0"/>
          </a:p>
        </p:txBody>
      </p:sp>
      <p:sp>
        <p:nvSpPr>
          <p:cNvPr id="57393" name="Rectangle 49"/>
          <p:cNvSpPr>
            <a:spLocks noGrp="1" noChangeArrowheads="1"/>
          </p:cNvSpPr>
          <p:nvPr>
            <p:ph type="sldNum" sz="quarter" idx="4"/>
          </p:nvPr>
        </p:nvSpPr>
        <p:spPr bwMode="auto">
          <a:xfrm>
            <a:off x="6553200" y="6243638"/>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vl1pPr>
          </a:lstStyle>
          <a:p>
            <a:pPr>
              <a:defRPr/>
            </a:pPr>
            <a:fld id="{0439220F-80D4-486E-B800-9D23377278CB}"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4066" r:id="rId1"/>
    <p:sldLayoutId id="2147484056" r:id="rId2"/>
    <p:sldLayoutId id="2147484057" r:id="rId3"/>
    <p:sldLayoutId id="2147484058" r:id="rId4"/>
    <p:sldLayoutId id="2147484059" r:id="rId5"/>
    <p:sldLayoutId id="2147484060" r:id="rId6"/>
    <p:sldLayoutId id="2147484061" r:id="rId7"/>
    <p:sldLayoutId id="2147484062" r:id="rId8"/>
    <p:sldLayoutId id="2147484063" r:id="rId9"/>
    <p:sldLayoutId id="2147484064" r:id="rId10"/>
    <p:sldLayoutId id="2147484065" r:id="rId11"/>
  </p:sldLayoutIdLst>
  <p:hf hdr="0" ftr="0" dt="0"/>
  <p:txStyles>
    <p:titleStyle>
      <a:lvl1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cs typeface="Arial" charset="0"/>
        </a:defRPr>
      </a:lvl2pPr>
      <a:lvl3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cs typeface="Arial" charset="0"/>
        </a:defRPr>
      </a:lvl3pPr>
      <a:lvl4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cs typeface="Arial" charset="0"/>
        </a:defRPr>
      </a:lvl4pPr>
      <a:lvl5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cs typeface="Arial" charset="0"/>
        </a:defRPr>
      </a:lvl5pPr>
      <a:lvl6pPr marL="4572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cs typeface="Arial" charset="0"/>
        </a:defRPr>
      </a:lvl6pPr>
      <a:lvl7pPr marL="9144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cs typeface="Arial" charset="0"/>
        </a:defRPr>
      </a:lvl7pPr>
      <a:lvl8pPr marL="13716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cs typeface="Arial" charset="0"/>
        </a:defRPr>
      </a:lvl8pPr>
      <a:lvl9pPr marL="18288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alexandertalks.com/toast.html"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toastmasters.org/Leadership-Central/Speech-Contest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toastmasters.org/Leadership-Central/Speech-Contests/Speech-Contest-Tutorials"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alexandertalks.com/toast.htm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alexandertalks.com/toast.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toastmasters.org/Leadership-Central/Speech-Contests/Speech-Contest-Tutorial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tinyurl.com/TMrules2015"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Verdana" pitchFamily="34" charset="0"/>
                <a:cs typeface="Arial" charset="0"/>
              </a:defRPr>
            </a:lvl1pPr>
            <a:lvl2pPr marL="742950" indent="-285750" eaLnBrk="0" hangingPunct="0">
              <a:spcBef>
                <a:spcPct val="20000"/>
              </a:spcBef>
              <a:buChar char="–"/>
              <a:defRPr sz="2800">
                <a:solidFill>
                  <a:schemeClr val="tx1"/>
                </a:solidFill>
                <a:latin typeface="Verdana" pitchFamily="34" charset="0"/>
                <a:cs typeface="Arial" charset="0"/>
              </a:defRPr>
            </a:lvl2pPr>
            <a:lvl3pPr marL="1143000" indent="-228600" eaLnBrk="0" hangingPunct="0">
              <a:spcBef>
                <a:spcPct val="20000"/>
              </a:spcBef>
              <a:buChar char="•"/>
              <a:defRPr sz="2400">
                <a:solidFill>
                  <a:schemeClr val="tx1"/>
                </a:solidFill>
                <a:latin typeface="Verdana" pitchFamily="34" charset="0"/>
                <a:cs typeface="Arial" charset="0"/>
              </a:defRPr>
            </a:lvl3pPr>
            <a:lvl4pPr marL="1600200" indent="-228600" eaLnBrk="0" hangingPunct="0">
              <a:spcBef>
                <a:spcPct val="20000"/>
              </a:spcBef>
              <a:buChar char="–"/>
              <a:defRPr sz="2000">
                <a:solidFill>
                  <a:schemeClr val="tx1"/>
                </a:solidFill>
                <a:latin typeface="Verdana" pitchFamily="34" charset="0"/>
                <a:cs typeface="Arial" charset="0"/>
              </a:defRPr>
            </a:lvl4pPr>
            <a:lvl5pPr marL="2057400" indent="-228600" eaLnBrk="0" hangingPunct="0">
              <a:spcBef>
                <a:spcPct val="20000"/>
              </a:spcBef>
              <a:buChar char="»"/>
              <a:defRPr sz="2000">
                <a:solidFill>
                  <a:schemeClr val="tx1"/>
                </a:solidFill>
                <a:latin typeface="Verdana"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Verdana"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Verdana"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Verdana"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Verdana" pitchFamily="34" charset="0"/>
                <a:cs typeface="Arial" charset="0"/>
              </a:defRPr>
            </a:lvl9pPr>
          </a:lstStyle>
          <a:p>
            <a:pPr eaLnBrk="1" hangingPunct="1">
              <a:spcBef>
                <a:spcPct val="0"/>
              </a:spcBef>
              <a:buFontTx/>
              <a:buNone/>
            </a:pPr>
            <a:fld id="{76259299-2301-4374-B1B6-4827975BD2FC}" type="slidenum">
              <a:rPr lang="en-US" altLang="en-US" sz="1400" smtClean="0"/>
              <a:pPr eaLnBrk="1" hangingPunct="1">
                <a:spcBef>
                  <a:spcPct val="0"/>
                </a:spcBef>
                <a:buFontTx/>
                <a:buNone/>
              </a:pPr>
              <a:t>1</a:t>
            </a:fld>
            <a:endParaRPr lang="en-US" altLang="en-US" sz="1400" dirty="0" smtClean="0"/>
          </a:p>
        </p:txBody>
      </p:sp>
      <p:sp>
        <p:nvSpPr>
          <p:cNvPr id="2050" name="Rectangle 2"/>
          <p:cNvSpPr>
            <a:spLocks noGrp="1" noChangeArrowheads="1"/>
          </p:cNvSpPr>
          <p:nvPr>
            <p:ph type="ctrTitle" idx="4294967295"/>
          </p:nvPr>
        </p:nvSpPr>
        <p:spPr>
          <a:xfrm>
            <a:off x="441325" y="990600"/>
            <a:ext cx="8001000" cy="1851025"/>
          </a:xfrm>
        </p:spPr>
        <p:txBody>
          <a:bodyPr anchor="ctr"/>
          <a:lstStyle/>
          <a:p>
            <a:pPr eaLnBrk="1" hangingPunct="1">
              <a:defRPr/>
            </a:pPr>
            <a:r>
              <a:rPr lang="en-US" sz="5200" b="1" dirty="0" smtClean="0"/>
              <a:t>Toastmaster </a:t>
            </a:r>
            <a:br>
              <a:rPr lang="en-US" sz="5200" b="1" dirty="0" smtClean="0"/>
            </a:br>
            <a:r>
              <a:rPr lang="en-US" sz="5200" b="1" dirty="0" smtClean="0"/>
              <a:t>Speech Contest</a:t>
            </a:r>
            <a:br>
              <a:rPr lang="en-US" sz="5200" b="1" dirty="0" smtClean="0"/>
            </a:br>
            <a:r>
              <a:rPr lang="en-US" sz="5200" b="1" dirty="0" smtClean="0"/>
              <a:t>Chief Judge </a:t>
            </a:r>
            <a:r>
              <a:rPr lang="en-US" sz="5200" b="1" dirty="0"/>
              <a:t>Training </a:t>
            </a:r>
            <a:r>
              <a:rPr lang="en-US" sz="5200" b="1" dirty="0" smtClean="0"/>
              <a:t>Online</a:t>
            </a:r>
          </a:p>
        </p:txBody>
      </p:sp>
      <p:sp>
        <p:nvSpPr>
          <p:cNvPr id="2051" name="Rectangle 3"/>
          <p:cNvSpPr>
            <a:spLocks noGrp="1" noChangeArrowheads="1"/>
          </p:cNvSpPr>
          <p:nvPr>
            <p:ph type="subTitle" idx="4294967295"/>
          </p:nvPr>
        </p:nvSpPr>
        <p:spPr>
          <a:xfrm>
            <a:off x="1219200" y="3505200"/>
            <a:ext cx="6858000" cy="1546225"/>
          </a:xfrm>
        </p:spPr>
        <p:txBody>
          <a:bodyPr/>
          <a:lstStyle/>
          <a:p>
            <a:pPr marL="0" indent="0" algn="ctr" eaLnBrk="1" hangingPunct="1">
              <a:buFontTx/>
              <a:buNone/>
              <a:defRPr/>
            </a:pPr>
            <a:r>
              <a:rPr lang="en-US" sz="2800" b="1" dirty="0" smtClean="0">
                <a:effectLst>
                  <a:outerShdw blurRad="38100" dist="38100" dir="2700000" algn="tl">
                    <a:srgbClr val="C0C0C0"/>
                  </a:outerShdw>
                </a:effectLst>
              </a:rPr>
              <a:t>Michael Alexander, DTM</a:t>
            </a:r>
          </a:p>
          <a:p>
            <a:pPr marL="0" indent="0" algn="ctr" eaLnBrk="1" hangingPunct="1">
              <a:buFontTx/>
              <a:buNone/>
              <a:defRPr/>
            </a:pPr>
            <a:r>
              <a:rPr lang="en-US" sz="2800" b="1" dirty="0" smtClean="0">
                <a:effectLst>
                  <a:outerShdw blurRad="38100" dist="38100" dir="2700000" algn="tl">
                    <a:srgbClr val="C0C0C0"/>
                  </a:outerShdw>
                </a:effectLst>
              </a:rPr>
              <a:t>&lt;Michael@AlexanderTalks.com&gt;</a:t>
            </a:r>
          </a:p>
        </p:txBody>
      </p:sp>
      <p:sp>
        <p:nvSpPr>
          <p:cNvPr id="3077" name="Footer Placeholder 4"/>
          <p:cNvSpPr>
            <a:spLocks noGrp="1"/>
          </p:cNvSpPr>
          <p:nvPr>
            <p:ph type="ftr" sz="quarter" idx="11"/>
          </p:nvPr>
        </p:nvSpPr>
        <p:spPr>
          <a:xfrm>
            <a:off x="3200400" y="5562600"/>
            <a:ext cx="2895600" cy="457200"/>
          </a:xfrm>
          <a:noFill/>
        </p:spPr>
        <p:txBody>
          <a:bodyPr/>
          <a:lstStyle>
            <a:lvl1pPr eaLnBrk="0" hangingPunct="0">
              <a:spcBef>
                <a:spcPct val="20000"/>
              </a:spcBef>
              <a:buChar char="•"/>
              <a:defRPr sz="3200">
                <a:solidFill>
                  <a:schemeClr val="tx1"/>
                </a:solidFill>
                <a:latin typeface="Verdana" pitchFamily="34" charset="0"/>
                <a:cs typeface="Arial" charset="0"/>
              </a:defRPr>
            </a:lvl1pPr>
            <a:lvl2pPr marL="742950" indent="-285750" eaLnBrk="0" hangingPunct="0">
              <a:spcBef>
                <a:spcPct val="20000"/>
              </a:spcBef>
              <a:buChar char="–"/>
              <a:defRPr sz="2800">
                <a:solidFill>
                  <a:schemeClr val="tx1"/>
                </a:solidFill>
                <a:latin typeface="Verdana" pitchFamily="34" charset="0"/>
                <a:cs typeface="Arial" charset="0"/>
              </a:defRPr>
            </a:lvl2pPr>
            <a:lvl3pPr marL="1143000" indent="-228600" eaLnBrk="0" hangingPunct="0">
              <a:spcBef>
                <a:spcPct val="20000"/>
              </a:spcBef>
              <a:buChar char="•"/>
              <a:defRPr sz="2400">
                <a:solidFill>
                  <a:schemeClr val="tx1"/>
                </a:solidFill>
                <a:latin typeface="Verdana" pitchFamily="34" charset="0"/>
                <a:cs typeface="Arial" charset="0"/>
              </a:defRPr>
            </a:lvl3pPr>
            <a:lvl4pPr marL="1600200" indent="-228600" eaLnBrk="0" hangingPunct="0">
              <a:spcBef>
                <a:spcPct val="20000"/>
              </a:spcBef>
              <a:buChar char="–"/>
              <a:defRPr sz="2000">
                <a:solidFill>
                  <a:schemeClr val="tx1"/>
                </a:solidFill>
                <a:latin typeface="Verdana" pitchFamily="34" charset="0"/>
                <a:cs typeface="Arial" charset="0"/>
              </a:defRPr>
            </a:lvl4pPr>
            <a:lvl5pPr marL="2057400" indent="-228600" eaLnBrk="0" hangingPunct="0">
              <a:spcBef>
                <a:spcPct val="20000"/>
              </a:spcBef>
              <a:buChar char="»"/>
              <a:defRPr sz="2000">
                <a:solidFill>
                  <a:schemeClr val="tx1"/>
                </a:solidFill>
                <a:latin typeface="Verdana"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Verdana"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Verdana"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Verdana"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Verdana" pitchFamily="34" charset="0"/>
                <a:cs typeface="Arial" charset="0"/>
              </a:defRPr>
            </a:lvl9pPr>
          </a:lstStyle>
          <a:p>
            <a:pPr eaLnBrk="1" hangingPunct="1">
              <a:spcBef>
                <a:spcPct val="0"/>
              </a:spcBef>
              <a:buFontTx/>
              <a:buNone/>
            </a:pPr>
            <a:r>
              <a:rPr lang="en-US" altLang="en-US" sz="1400" dirty="0" smtClean="0">
                <a:latin typeface="Arial" charset="0"/>
              </a:rPr>
              <a:t>Last modified 12/07/2015</a:t>
            </a:r>
          </a:p>
        </p:txBody>
      </p:sp>
      <p:pic>
        <p:nvPicPr>
          <p:cNvPr id="3078" name="Picture 7" descr="C:\Users\chandra.persad\AppData\Local\Microsoft\Windows\Temporary Internet Files\Content.IE5\9O5LW6HM\MC90007882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4724400"/>
            <a:ext cx="1812925"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8" descr="C:\Users\chandra.persad\AppData\Local\Microsoft\Windows\Temporary Internet Files\Content.IE5\YJ85VMSI\MC90021719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690" y="4876800"/>
            <a:ext cx="1809750" cy="138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Verdana" pitchFamily="34" charset="0"/>
                <a:cs typeface="Arial" charset="0"/>
              </a:defRPr>
            </a:lvl1pPr>
            <a:lvl2pPr marL="742950" indent="-285750" eaLnBrk="0" hangingPunct="0">
              <a:spcBef>
                <a:spcPct val="20000"/>
              </a:spcBef>
              <a:buChar char="–"/>
              <a:defRPr sz="2800">
                <a:solidFill>
                  <a:schemeClr val="tx1"/>
                </a:solidFill>
                <a:latin typeface="Verdana" pitchFamily="34" charset="0"/>
                <a:cs typeface="Arial" charset="0"/>
              </a:defRPr>
            </a:lvl2pPr>
            <a:lvl3pPr marL="1143000" indent="-228600" eaLnBrk="0" hangingPunct="0">
              <a:spcBef>
                <a:spcPct val="20000"/>
              </a:spcBef>
              <a:buChar char="•"/>
              <a:defRPr sz="2400">
                <a:solidFill>
                  <a:schemeClr val="tx1"/>
                </a:solidFill>
                <a:latin typeface="Verdana" pitchFamily="34" charset="0"/>
                <a:cs typeface="Arial" charset="0"/>
              </a:defRPr>
            </a:lvl3pPr>
            <a:lvl4pPr marL="1600200" indent="-228600" eaLnBrk="0" hangingPunct="0">
              <a:spcBef>
                <a:spcPct val="20000"/>
              </a:spcBef>
              <a:buChar char="–"/>
              <a:defRPr sz="2000">
                <a:solidFill>
                  <a:schemeClr val="tx1"/>
                </a:solidFill>
                <a:latin typeface="Verdana" pitchFamily="34" charset="0"/>
                <a:cs typeface="Arial" charset="0"/>
              </a:defRPr>
            </a:lvl4pPr>
            <a:lvl5pPr marL="2057400" indent="-228600" eaLnBrk="0" hangingPunct="0">
              <a:spcBef>
                <a:spcPct val="20000"/>
              </a:spcBef>
              <a:buChar char="»"/>
              <a:defRPr sz="2000">
                <a:solidFill>
                  <a:schemeClr val="tx1"/>
                </a:solidFill>
                <a:latin typeface="Verdana"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Verdana"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Verdana"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Verdana"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Verdana" pitchFamily="34" charset="0"/>
                <a:cs typeface="Arial" charset="0"/>
              </a:defRPr>
            </a:lvl9pPr>
          </a:lstStyle>
          <a:p>
            <a:pPr eaLnBrk="1" hangingPunct="1">
              <a:spcBef>
                <a:spcPct val="0"/>
              </a:spcBef>
              <a:buFontTx/>
              <a:buNone/>
            </a:pPr>
            <a:fld id="{D8948D94-A796-482F-8D93-C7E4CD8AF3B9}" type="slidenum">
              <a:rPr lang="en-US" altLang="en-US" sz="1400" smtClean="0"/>
              <a:pPr eaLnBrk="1" hangingPunct="1">
                <a:spcBef>
                  <a:spcPct val="0"/>
                </a:spcBef>
                <a:buFontTx/>
                <a:buNone/>
              </a:pPr>
              <a:t>10</a:t>
            </a:fld>
            <a:endParaRPr lang="en-US" altLang="en-US" sz="1400" dirty="0" smtClean="0"/>
          </a:p>
        </p:txBody>
      </p:sp>
      <p:sp>
        <p:nvSpPr>
          <p:cNvPr id="7170" name="Rectangle 2"/>
          <p:cNvSpPr>
            <a:spLocks noGrp="1" noChangeArrowheads="1"/>
          </p:cNvSpPr>
          <p:nvPr>
            <p:ph type="title" idx="4294967295"/>
          </p:nvPr>
        </p:nvSpPr>
        <p:spPr>
          <a:xfrm>
            <a:off x="228600" y="103188"/>
            <a:ext cx="8686800" cy="1116012"/>
          </a:xfrm>
        </p:spPr>
        <p:txBody>
          <a:bodyPr anchor="ctr"/>
          <a:lstStyle/>
          <a:p>
            <a:pPr eaLnBrk="1" hangingPunct="1">
              <a:defRPr/>
            </a:pPr>
            <a:r>
              <a:rPr lang="en-US" sz="4000" b="1" dirty="0" smtClean="0"/>
              <a:t>Responsibilities - Others</a:t>
            </a:r>
          </a:p>
        </p:txBody>
      </p:sp>
      <p:sp>
        <p:nvSpPr>
          <p:cNvPr id="9220" name="Rectangle 3"/>
          <p:cNvSpPr>
            <a:spLocks noGrp="1" noChangeArrowheads="1"/>
          </p:cNvSpPr>
          <p:nvPr>
            <p:ph type="body" idx="4294967295"/>
          </p:nvPr>
        </p:nvSpPr>
        <p:spPr>
          <a:xfrm>
            <a:off x="152400" y="1219200"/>
            <a:ext cx="8610600" cy="5257800"/>
          </a:xfrm>
        </p:spPr>
        <p:txBody>
          <a:bodyPr/>
          <a:lstStyle/>
          <a:p>
            <a:r>
              <a:rPr lang="en-US" altLang="en-US" sz="2800" dirty="0" smtClean="0"/>
              <a:t>Timers – accurately record speaking times for each contestant and ensure quiet-intervals for judges to mark their ballots.</a:t>
            </a:r>
          </a:p>
          <a:p>
            <a:pPr lvl="1"/>
            <a:r>
              <a:rPr lang="en-US" altLang="en-US" sz="2400" dirty="0" smtClean="0"/>
              <a:t>Chief and Assistant Timers should compare their times after each contestant to make sure they agree that a contestant was or was not in time.</a:t>
            </a:r>
          </a:p>
          <a:p>
            <a:pPr lvl="1"/>
            <a:endParaRPr lang="en-US" altLang="en-US" sz="2400" dirty="0" smtClean="0"/>
          </a:p>
          <a:p>
            <a:r>
              <a:rPr lang="en-US" altLang="en-US" sz="2800" dirty="0" smtClean="0"/>
              <a:t>Ballot Counters – collect ballots with the Chief Judge, and record the votes to determine the contests’ winners.</a:t>
            </a:r>
          </a:p>
        </p:txBody>
      </p:sp>
    </p:spTree>
    <p:extLst>
      <p:ext uri="{BB962C8B-B14F-4D97-AF65-F5344CB8AC3E}">
        <p14:creationId xmlns:p14="http://schemas.microsoft.com/office/powerpoint/2010/main" val="5427865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220">
                                            <p:txEl>
                                              <p:pRg st="0" end="0"/>
                                            </p:txEl>
                                          </p:spTgt>
                                        </p:tgtEl>
                                        <p:attrNameLst>
                                          <p:attrName>style.visibility</p:attrName>
                                        </p:attrNameLst>
                                      </p:cBhvr>
                                      <p:to>
                                        <p:strVal val="visible"/>
                                      </p:to>
                                    </p:set>
                                    <p:animEffect transition="in" filter="fade">
                                      <p:cBhvr>
                                        <p:cTn id="7" dur="1000"/>
                                        <p:tgtEl>
                                          <p:spTgt spid="9220">
                                            <p:txEl>
                                              <p:pRg st="0" end="0"/>
                                            </p:txEl>
                                          </p:spTgt>
                                        </p:tgtEl>
                                      </p:cBhvr>
                                    </p:animEffect>
                                    <p:anim calcmode="lin" valueType="num">
                                      <p:cBhvr>
                                        <p:cTn id="8" dur="1000" fill="hold"/>
                                        <p:tgtEl>
                                          <p:spTgt spid="922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2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220">
                                            <p:txEl>
                                              <p:pRg st="1" end="1"/>
                                            </p:txEl>
                                          </p:spTgt>
                                        </p:tgtEl>
                                        <p:attrNameLst>
                                          <p:attrName>style.visibility</p:attrName>
                                        </p:attrNameLst>
                                      </p:cBhvr>
                                      <p:to>
                                        <p:strVal val="visible"/>
                                      </p:to>
                                    </p:set>
                                    <p:animEffect transition="in" filter="fade">
                                      <p:cBhvr>
                                        <p:cTn id="14" dur="1000"/>
                                        <p:tgtEl>
                                          <p:spTgt spid="9220">
                                            <p:txEl>
                                              <p:pRg st="1" end="1"/>
                                            </p:txEl>
                                          </p:spTgt>
                                        </p:tgtEl>
                                      </p:cBhvr>
                                    </p:animEffect>
                                    <p:anim calcmode="lin" valueType="num">
                                      <p:cBhvr>
                                        <p:cTn id="15" dur="1000" fill="hold"/>
                                        <p:tgtEl>
                                          <p:spTgt spid="922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22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220">
                                            <p:txEl>
                                              <p:pRg st="3" end="3"/>
                                            </p:txEl>
                                          </p:spTgt>
                                        </p:tgtEl>
                                        <p:attrNameLst>
                                          <p:attrName>style.visibility</p:attrName>
                                        </p:attrNameLst>
                                      </p:cBhvr>
                                      <p:to>
                                        <p:strVal val="visible"/>
                                      </p:to>
                                    </p:set>
                                    <p:animEffect transition="in" filter="fade">
                                      <p:cBhvr>
                                        <p:cTn id="21" dur="1000"/>
                                        <p:tgtEl>
                                          <p:spTgt spid="9220">
                                            <p:txEl>
                                              <p:pRg st="3" end="3"/>
                                            </p:txEl>
                                          </p:spTgt>
                                        </p:tgtEl>
                                      </p:cBhvr>
                                    </p:animEffect>
                                    <p:anim calcmode="lin" valueType="num">
                                      <p:cBhvr>
                                        <p:cTn id="22" dur="1000" fill="hold"/>
                                        <p:tgtEl>
                                          <p:spTgt spid="9220">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922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Verdana" pitchFamily="34" charset="0"/>
                <a:cs typeface="Arial" charset="0"/>
              </a:defRPr>
            </a:lvl1pPr>
            <a:lvl2pPr marL="742950" indent="-285750" eaLnBrk="0" hangingPunct="0">
              <a:spcBef>
                <a:spcPct val="20000"/>
              </a:spcBef>
              <a:buChar char="–"/>
              <a:defRPr sz="2800">
                <a:solidFill>
                  <a:schemeClr val="tx1"/>
                </a:solidFill>
                <a:latin typeface="Verdana" pitchFamily="34" charset="0"/>
                <a:cs typeface="Arial" charset="0"/>
              </a:defRPr>
            </a:lvl2pPr>
            <a:lvl3pPr marL="1143000" indent="-228600" eaLnBrk="0" hangingPunct="0">
              <a:spcBef>
                <a:spcPct val="20000"/>
              </a:spcBef>
              <a:buChar char="•"/>
              <a:defRPr sz="2400">
                <a:solidFill>
                  <a:schemeClr val="tx1"/>
                </a:solidFill>
                <a:latin typeface="Verdana" pitchFamily="34" charset="0"/>
                <a:cs typeface="Arial" charset="0"/>
              </a:defRPr>
            </a:lvl3pPr>
            <a:lvl4pPr marL="1600200" indent="-228600" eaLnBrk="0" hangingPunct="0">
              <a:spcBef>
                <a:spcPct val="20000"/>
              </a:spcBef>
              <a:buChar char="–"/>
              <a:defRPr sz="2000">
                <a:solidFill>
                  <a:schemeClr val="tx1"/>
                </a:solidFill>
                <a:latin typeface="Verdana" pitchFamily="34" charset="0"/>
                <a:cs typeface="Arial" charset="0"/>
              </a:defRPr>
            </a:lvl4pPr>
            <a:lvl5pPr marL="2057400" indent="-228600" eaLnBrk="0" hangingPunct="0">
              <a:spcBef>
                <a:spcPct val="20000"/>
              </a:spcBef>
              <a:buChar char="»"/>
              <a:defRPr sz="2000">
                <a:solidFill>
                  <a:schemeClr val="tx1"/>
                </a:solidFill>
                <a:latin typeface="Verdana"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Verdana"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Verdana"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Verdana"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Verdana" pitchFamily="34" charset="0"/>
                <a:cs typeface="Arial" charset="0"/>
              </a:defRPr>
            </a:lvl9pPr>
          </a:lstStyle>
          <a:p>
            <a:pPr eaLnBrk="1" hangingPunct="1">
              <a:spcBef>
                <a:spcPct val="0"/>
              </a:spcBef>
              <a:buFontTx/>
              <a:buNone/>
            </a:pPr>
            <a:fld id="{4C7C9BDE-2309-40A0-81CA-B469E356CAC0}" type="slidenum">
              <a:rPr lang="en-US" altLang="en-US" sz="1400" smtClean="0"/>
              <a:pPr eaLnBrk="1" hangingPunct="1">
                <a:spcBef>
                  <a:spcPct val="0"/>
                </a:spcBef>
                <a:buFontTx/>
                <a:buNone/>
              </a:pPr>
              <a:t>11</a:t>
            </a:fld>
            <a:endParaRPr lang="en-US" altLang="en-US" sz="1400" dirty="0" smtClean="0"/>
          </a:p>
        </p:txBody>
      </p:sp>
      <p:sp>
        <p:nvSpPr>
          <p:cNvPr id="5122" name="Rectangle 2"/>
          <p:cNvSpPr>
            <a:spLocks noGrp="1" noChangeArrowheads="1"/>
          </p:cNvSpPr>
          <p:nvPr>
            <p:ph type="title" idx="4294967295"/>
          </p:nvPr>
        </p:nvSpPr>
        <p:spPr>
          <a:xfrm>
            <a:off x="457200" y="152400"/>
            <a:ext cx="8229600" cy="990600"/>
          </a:xfrm>
        </p:spPr>
        <p:txBody>
          <a:bodyPr anchor="ctr"/>
          <a:lstStyle/>
          <a:p>
            <a:pPr eaLnBrk="1" hangingPunct="1">
              <a:defRPr/>
            </a:pPr>
            <a:r>
              <a:rPr lang="en-US" b="1" dirty="0" smtClean="0"/>
              <a:t>Pre-Contest Preparation</a:t>
            </a:r>
          </a:p>
        </p:txBody>
      </p:sp>
      <p:sp>
        <p:nvSpPr>
          <p:cNvPr id="10244" name="Rectangle 3"/>
          <p:cNvSpPr>
            <a:spLocks noGrp="1" noChangeArrowheads="1"/>
          </p:cNvSpPr>
          <p:nvPr>
            <p:ph type="body" idx="4294967295"/>
          </p:nvPr>
        </p:nvSpPr>
        <p:spPr>
          <a:xfrm>
            <a:off x="152400" y="1066800"/>
            <a:ext cx="8763000" cy="5410200"/>
          </a:xfrm>
        </p:spPr>
        <p:txBody>
          <a:bodyPr/>
          <a:lstStyle/>
          <a:p>
            <a:pPr eaLnBrk="1" hangingPunct="1"/>
            <a:r>
              <a:rPr lang="en-US" altLang="en-US" sz="2400" b="1" dirty="0" smtClean="0"/>
              <a:t>Supplies Needed</a:t>
            </a:r>
          </a:p>
          <a:p>
            <a:pPr lvl="1" eaLnBrk="1" hangingPunct="1"/>
            <a:r>
              <a:rPr lang="en-US" altLang="en-US" sz="2400" dirty="0" smtClean="0"/>
              <a:t> </a:t>
            </a:r>
            <a:r>
              <a:rPr lang="en-US" altLang="en-US" sz="2000" dirty="0" smtClean="0"/>
              <a:t>Contest Paperwork</a:t>
            </a:r>
          </a:p>
          <a:p>
            <a:pPr lvl="2" eaLnBrk="1" hangingPunct="1">
              <a:buFont typeface="Wingdings" pitchFamily="2" charset="2"/>
              <a:buChar char="ü"/>
            </a:pPr>
            <a:r>
              <a:rPr lang="en-US" altLang="en-US" sz="2000" dirty="0" smtClean="0"/>
              <a:t> Contest Judging ballots</a:t>
            </a:r>
          </a:p>
          <a:p>
            <a:pPr lvl="2" eaLnBrk="1" hangingPunct="1">
              <a:buFont typeface="Wingdings" pitchFamily="2" charset="2"/>
              <a:buChar char="ü"/>
            </a:pPr>
            <a:r>
              <a:rPr lang="en-US" altLang="en-US" sz="2000" dirty="0" smtClean="0"/>
              <a:t> Timing and Tally Sheets</a:t>
            </a:r>
          </a:p>
          <a:p>
            <a:pPr lvl="1" eaLnBrk="1" hangingPunct="1"/>
            <a:r>
              <a:rPr lang="en-US" altLang="en-US" sz="2000" dirty="0" smtClean="0"/>
              <a:t> Eligibility forms and Contestants Profile (sent in advance?)</a:t>
            </a:r>
          </a:p>
          <a:p>
            <a:pPr lvl="1" eaLnBrk="1" hangingPunct="1"/>
            <a:r>
              <a:rPr lang="en-US" altLang="en-US" sz="2000" dirty="0" smtClean="0"/>
              <a:t> Contest Rule books</a:t>
            </a:r>
          </a:p>
          <a:p>
            <a:pPr lvl="1" eaLnBrk="1" hangingPunct="1">
              <a:spcAft>
                <a:spcPts val="600"/>
              </a:spcAft>
            </a:pPr>
            <a:r>
              <a:rPr lang="en-US" altLang="en-US" sz="2000" dirty="0" smtClean="0"/>
              <a:t> Notification of Contest Winner</a:t>
            </a:r>
          </a:p>
          <a:p>
            <a:pPr eaLnBrk="1" hangingPunct="1"/>
            <a:r>
              <a:rPr lang="en-US" altLang="en-US" sz="2400" b="1" dirty="0" smtClean="0"/>
              <a:t>When first asked to be a Chief Judge</a:t>
            </a:r>
          </a:p>
          <a:p>
            <a:pPr lvl="1" eaLnBrk="1" hangingPunct="1"/>
            <a:r>
              <a:rPr lang="en-US" altLang="en-US" sz="2000" dirty="0" smtClean="0"/>
              <a:t>Get date, time, location of contest </a:t>
            </a:r>
          </a:p>
          <a:p>
            <a:pPr lvl="1" eaLnBrk="1" hangingPunct="1"/>
            <a:r>
              <a:rPr lang="en-US" altLang="en-US" sz="2000" dirty="0" smtClean="0"/>
              <a:t>Find out who is responsible for getting Judges</a:t>
            </a:r>
          </a:p>
          <a:p>
            <a:pPr lvl="1" eaLnBrk="1" hangingPunct="1"/>
            <a:r>
              <a:rPr lang="en-US" altLang="en-US" sz="2000" dirty="0" smtClean="0">
                <a:solidFill>
                  <a:srgbClr val="0066CC"/>
                </a:solidFill>
              </a:rPr>
              <a:t>Get forms in advance of the contest, so that you can prepare packets for all performers before the contest</a:t>
            </a:r>
            <a:r>
              <a:rPr lang="en-US" altLang="en-US" sz="2000" b="1" dirty="0" smtClean="0">
                <a:solidFill>
                  <a:srgbClr val="0066CC"/>
                </a:solidFill>
              </a:rPr>
              <a:t>.</a:t>
            </a:r>
          </a:p>
          <a:p>
            <a:pPr eaLnBrk="1" hangingPunct="1"/>
            <a:endParaRPr lang="en-US" altLang="en-US" b="1" dirty="0" smtClean="0"/>
          </a:p>
          <a:p>
            <a:pPr eaLnBrk="1" hangingPunct="1">
              <a:buFontTx/>
              <a:buNone/>
            </a:pPr>
            <a:endParaRPr lang="en-US" altLang="en-US" sz="2800" dirty="0" smtClean="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44">
                                            <p:txEl>
                                              <p:pRg st="0" end="0"/>
                                            </p:txEl>
                                          </p:spTgt>
                                        </p:tgtEl>
                                        <p:attrNameLst>
                                          <p:attrName>style.visibility</p:attrName>
                                        </p:attrNameLst>
                                      </p:cBhvr>
                                      <p:to>
                                        <p:strVal val="visible"/>
                                      </p:to>
                                    </p:set>
                                    <p:animEffect transition="in" filter="fade">
                                      <p:cBhvr>
                                        <p:cTn id="7" dur="1000"/>
                                        <p:tgtEl>
                                          <p:spTgt spid="10244">
                                            <p:txEl>
                                              <p:pRg st="0" end="0"/>
                                            </p:txEl>
                                          </p:spTgt>
                                        </p:tgtEl>
                                      </p:cBhvr>
                                    </p:animEffect>
                                    <p:anim calcmode="lin" valueType="num">
                                      <p:cBhvr>
                                        <p:cTn id="8" dur="1000" fill="hold"/>
                                        <p:tgtEl>
                                          <p:spTgt spid="1024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24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44">
                                            <p:txEl>
                                              <p:pRg st="1" end="1"/>
                                            </p:txEl>
                                          </p:spTgt>
                                        </p:tgtEl>
                                        <p:attrNameLst>
                                          <p:attrName>style.visibility</p:attrName>
                                        </p:attrNameLst>
                                      </p:cBhvr>
                                      <p:to>
                                        <p:strVal val="visible"/>
                                      </p:to>
                                    </p:set>
                                    <p:animEffect transition="in" filter="fade">
                                      <p:cBhvr>
                                        <p:cTn id="12" dur="1000"/>
                                        <p:tgtEl>
                                          <p:spTgt spid="10244">
                                            <p:txEl>
                                              <p:pRg st="1" end="1"/>
                                            </p:txEl>
                                          </p:spTgt>
                                        </p:tgtEl>
                                      </p:cBhvr>
                                    </p:animEffect>
                                    <p:anim calcmode="lin" valueType="num">
                                      <p:cBhvr>
                                        <p:cTn id="13" dur="1000" fill="hold"/>
                                        <p:tgtEl>
                                          <p:spTgt spid="1024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024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244">
                                            <p:txEl>
                                              <p:pRg st="2" end="2"/>
                                            </p:txEl>
                                          </p:spTgt>
                                        </p:tgtEl>
                                        <p:attrNameLst>
                                          <p:attrName>style.visibility</p:attrName>
                                        </p:attrNameLst>
                                      </p:cBhvr>
                                      <p:to>
                                        <p:strVal val="visible"/>
                                      </p:to>
                                    </p:set>
                                    <p:animEffect transition="in" filter="fade">
                                      <p:cBhvr>
                                        <p:cTn id="17" dur="1000"/>
                                        <p:tgtEl>
                                          <p:spTgt spid="10244">
                                            <p:txEl>
                                              <p:pRg st="2" end="2"/>
                                            </p:txEl>
                                          </p:spTgt>
                                        </p:tgtEl>
                                      </p:cBhvr>
                                    </p:animEffect>
                                    <p:anim calcmode="lin" valueType="num">
                                      <p:cBhvr>
                                        <p:cTn id="18" dur="1000" fill="hold"/>
                                        <p:tgtEl>
                                          <p:spTgt spid="1024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024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244">
                                            <p:txEl>
                                              <p:pRg st="3" end="3"/>
                                            </p:txEl>
                                          </p:spTgt>
                                        </p:tgtEl>
                                        <p:attrNameLst>
                                          <p:attrName>style.visibility</p:attrName>
                                        </p:attrNameLst>
                                      </p:cBhvr>
                                      <p:to>
                                        <p:strVal val="visible"/>
                                      </p:to>
                                    </p:set>
                                    <p:animEffect transition="in" filter="fade">
                                      <p:cBhvr>
                                        <p:cTn id="22" dur="1000"/>
                                        <p:tgtEl>
                                          <p:spTgt spid="10244">
                                            <p:txEl>
                                              <p:pRg st="3" end="3"/>
                                            </p:txEl>
                                          </p:spTgt>
                                        </p:tgtEl>
                                      </p:cBhvr>
                                    </p:animEffect>
                                    <p:anim calcmode="lin" valueType="num">
                                      <p:cBhvr>
                                        <p:cTn id="23" dur="1000" fill="hold"/>
                                        <p:tgtEl>
                                          <p:spTgt spid="1024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024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0244">
                                            <p:txEl>
                                              <p:pRg st="4" end="4"/>
                                            </p:txEl>
                                          </p:spTgt>
                                        </p:tgtEl>
                                        <p:attrNameLst>
                                          <p:attrName>style.visibility</p:attrName>
                                        </p:attrNameLst>
                                      </p:cBhvr>
                                      <p:to>
                                        <p:strVal val="visible"/>
                                      </p:to>
                                    </p:set>
                                    <p:animEffect transition="in" filter="fade">
                                      <p:cBhvr>
                                        <p:cTn id="29" dur="1000"/>
                                        <p:tgtEl>
                                          <p:spTgt spid="10244">
                                            <p:txEl>
                                              <p:pRg st="4" end="4"/>
                                            </p:txEl>
                                          </p:spTgt>
                                        </p:tgtEl>
                                      </p:cBhvr>
                                    </p:animEffect>
                                    <p:anim calcmode="lin" valueType="num">
                                      <p:cBhvr>
                                        <p:cTn id="30" dur="1000" fill="hold"/>
                                        <p:tgtEl>
                                          <p:spTgt spid="10244">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1024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0244">
                                            <p:txEl>
                                              <p:pRg st="5" end="5"/>
                                            </p:txEl>
                                          </p:spTgt>
                                        </p:tgtEl>
                                        <p:attrNameLst>
                                          <p:attrName>style.visibility</p:attrName>
                                        </p:attrNameLst>
                                      </p:cBhvr>
                                      <p:to>
                                        <p:strVal val="visible"/>
                                      </p:to>
                                    </p:set>
                                    <p:animEffect transition="in" filter="fade">
                                      <p:cBhvr>
                                        <p:cTn id="36" dur="1000"/>
                                        <p:tgtEl>
                                          <p:spTgt spid="10244">
                                            <p:txEl>
                                              <p:pRg st="5" end="5"/>
                                            </p:txEl>
                                          </p:spTgt>
                                        </p:tgtEl>
                                      </p:cBhvr>
                                    </p:animEffect>
                                    <p:anim calcmode="lin" valueType="num">
                                      <p:cBhvr>
                                        <p:cTn id="37" dur="1000" fill="hold"/>
                                        <p:tgtEl>
                                          <p:spTgt spid="10244">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1024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0244">
                                            <p:txEl>
                                              <p:pRg st="6" end="6"/>
                                            </p:txEl>
                                          </p:spTgt>
                                        </p:tgtEl>
                                        <p:attrNameLst>
                                          <p:attrName>style.visibility</p:attrName>
                                        </p:attrNameLst>
                                      </p:cBhvr>
                                      <p:to>
                                        <p:strVal val="visible"/>
                                      </p:to>
                                    </p:set>
                                    <p:animEffect transition="in" filter="fade">
                                      <p:cBhvr>
                                        <p:cTn id="43" dur="1000"/>
                                        <p:tgtEl>
                                          <p:spTgt spid="10244">
                                            <p:txEl>
                                              <p:pRg st="6" end="6"/>
                                            </p:txEl>
                                          </p:spTgt>
                                        </p:tgtEl>
                                      </p:cBhvr>
                                    </p:animEffect>
                                    <p:anim calcmode="lin" valueType="num">
                                      <p:cBhvr>
                                        <p:cTn id="44" dur="1000" fill="hold"/>
                                        <p:tgtEl>
                                          <p:spTgt spid="10244">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1024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10244">
                                            <p:txEl>
                                              <p:pRg st="7" end="7"/>
                                            </p:txEl>
                                          </p:spTgt>
                                        </p:tgtEl>
                                        <p:attrNameLst>
                                          <p:attrName>style.visibility</p:attrName>
                                        </p:attrNameLst>
                                      </p:cBhvr>
                                      <p:to>
                                        <p:strVal val="visible"/>
                                      </p:to>
                                    </p:set>
                                    <p:animEffect transition="in" filter="fade">
                                      <p:cBhvr>
                                        <p:cTn id="50" dur="1000"/>
                                        <p:tgtEl>
                                          <p:spTgt spid="10244">
                                            <p:txEl>
                                              <p:pRg st="7" end="7"/>
                                            </p:txEl>
                                          </p:spTgt>
                                        </p:tgtEl>
                                      </p:cBhvr>
                                    </p:animEffect>
                                    <p:anim calcmode="lin" valueType="num">
                                      <p:cBhvr>
                                        <p:cTn id="51" dur="1000" fill="hold"/>
                                        <p:tgtEl>
                                          <p:spTgt spid="10244">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10244">
                                            <p:txEl>
                                              <p:pRg st="7" end="7"/>
                                            </p:txEl>
                                          </p:spTgt>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0244">
                                            <p:txEl>
                                              <p:pRg st="8" end="8"/>
                                            </p:txEl>
                                          </p:spTgt>
                                        </p:tgtEl>
                                        <p:attrNameLst>
                                          <p:attrName>style.visibility</p:attrName>
                                        </p:attrNameLst>
                                      </p:cBhvr>
                                      <p:to>
                                        <p:strVal val="visible"/>
                                      </p:to>
                                    </p:set>
                                    <p:animEffect transition="in" filter="fade">
                                      <p:cBhvr>
                                        <p:cTn id="55" dur="1000"/>
                                        <p:tgtEl>
                                          <p:spTgt spid="10244">
                                            <p:txEl>
                                              <p:pRg st="8" end="8"/>
                                            </p:txEl>
                                          </p:spTgt>
                                        </p:tgtEl>
                                      </p:cBhvr>
                                    </p:animEffect>
                                    <p:anim calcmode="lin" valueType="num">
                                      <p:cBhvr>
                                        <p:cTn id="56" dur="1000" fill="hold"/>
                                        <p:tgtEl>
                                          <p:spTgt spid="10244">
                                            <p:txEl>
                                              <p:pRg st="8" end="8"/>
                                            </p:txEl>
                                          </p:spTgt>
                                        </p:tgtEl>
                                        <p:attrNameLst>
                                          <p:attrName>ppt_x</p:attrName>
                                        </p:attrNameLst>
                                      </p:cBhvr>
                                      <p:tavLst>
                                        <p:tav tm="0">
                                          <p:val>
                                            <p:strVal val="#ppt_x"/>
                                          </p:val>
                                        </p:tav>
                                        <p:tav tm="100000">
                                          <p:val>
                                            <p:strVal val="#ppt_x"/>
                                          </p:val>
                                        </p:tav>
                                      </p:tavLst>
                                    </p:anim>
                                    <p:anim calcmode="lin" valueType="num">
                                      <p:cBhvr>
                                        <p:cTn id="57" dur="1000" fill="hold"/>
                                        <p:tgtEl>
                                          <p:spTgt spid="10244">
                                            <p:txEl>
                                              <p:pRg st="8" end="8"/>
                                            </p:txEl>
                                          </p:spTgt>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10244">
                                            <p:txEl>
                                              <p:pRg st="9" end="9"/>
                                            </p:txEl>
                                          </p:spTgt>
                                        </p:tgtEl>
                                        <p:attrNameLst>
                                          <p:attrName>style.visibility</p:attrName>
                                        </p:attrNameLst>
                                      </p:cBhvr>
                                      <p:to>
                                        <p:strVal val="visible"/>
                                      </p:to>
                                    </p:set>
                                    <p:animEffect transition="in" filter="fade">
                                      <p:cBhvr>
                                        <p:cTn id="60" dur="1000"/>
                                        <p:tgtEl>
                                          <p:spTgt spid="10244">
                                            <p:txEl>
                                              <p:pRg st="9" end="9"/>
                                            </p:txEl>
                                          </p:spTgt>
                                        </p:tgtEl>
                                      </p:cBhvr>
                                    </p:animEffect>
                                    <p:anim calcmode="lin" valueType="num">
                                      <p:cBhvr>
                                        <p:cTn id="61" dur="1000" fill="hold"/>
                                        <p:tgtEl>
                                          <p:spTgt spid="10244">
                                            <p:txEl>
                                              <p:pRg st="9" end="9"/>
                                            </p:txEl>
                                          </p:spTgt>
                                        </p:tgtEl>
                                        <p:attrNameLst>
                                          <p:attrName>ppt_x</p:attrName>
                                        </p:attrNameLst>
                                      </p:cBhvr>
                                      <p:tavLst>
                                        <p:tav tm="0">
                                          <p:val>
                                            <p:strVal val="#ppt_x"/>
                                          </p:val>
                                        </p:tav>
                                        <p:tav tm="100000">
                                          <p:val>
                                            <p:strVal val="#ppt_x"/>
                                          </p:val>
                                        </p:tav>
                                      </p:tavLst>
                                    </p:anim>
                                    <p:anim calcmode="lin" valueType="num">
                                      <p:cBhvr>
                                        <p:cTn id="62" dur="1000" fill="hold"/>
                                        <p:tgtEl>
                                          <p:spTgt spid="10244">
                                            <p:txEl>
                                              <p:pRg st="9" end="9"/>
                                            </p:txEl>
                                          </p:spTgt>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10244">
                                            <p:txEl>
                                              <p:pRg st="10" end="10"/>
                                            </p:txEl>
                                          </p:spTgt>
                                        </p:tgtEl>
                                        <p:attrNameLst>
                                          <p:attrName>style.visibility</p:attrName>
                                        </p:attrNameLst>
                                      </p:cBhvr>
                                      <p:to>
                                        <p:strVal val="visible"/>
                                      </p:to>
                                    </p:set>
                                    <p:animEffect transition="in" filter="fade">
                                      <p:cBhvr>
                                        <p:cTn id="65" dur="1000"/>
                                        <p:tgtEl>
                                          <p:spTgt spid="10244">
                                            <p:txEl>
                                              <p:pRg st="10" end="10"/>
                                            </p:txEl>
                                          </p:spTgt>
                                        </p:tgtEl>
                                      </p:cBhvr>
                                    </p:animEffect>
                                    <p:anim calcmode="lin" valueType="num">
                                      <p:cBhvr>
                                        <p:cTn id="66" dur="1000" fill="hold"/>
                                        <p:tgtEl>
                                          <p:spTgt spid="10244">
                                            <p:txEl>
                                              <p:pRg st="10" end="10"/>
                                            </p:txEl>
                                          </p:spTgt>
                                        </p:tgtEl>
                                        <p:attrNameLst>
                                          <p:attrName>ppt_x</p:attrName>
                                        </p:attrNameLst>
                                      </p:cBhvr>
                                      <p:tavLst>
                                        <p:tav tm="0">
                                          <p:val>
                                            <p:strVal val="#ppt_x"/>
                                          </p:val>
                                        </p:tav>
                                        <p:tav tm="100000">
                                          <p:val>
                                            <p:strVal val="#ppt_x"/>
                                          </p:val>
                                        </p:tav>
                                      </p:tavLst>
                                    </p:anim>
                                    <p:anim calcmode="lin" valueType="num">
                                      <p:cBhvr>
                                        <p:cTn id="67" dur="1000" fill="hold"/>
                                        <p:tgtEl>
                                          <p:spTgt spid="10244">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Verdana" pitchFamily="34" charset="0"/>
                <a:cs typeface="Arial" charset="0"/>
              </a:defRPr>
            </a:lvl1pPr>
            <a:lvl2pPr marL="742950" indent="-285750" eaLnBrk="0" hangingPunct="0">
              <a:spcBef>
                <a:spcPct val="20000"/>
              </a:spcBef>
              <a:buChar char="–"/>
              <a:defRPr sz="2800">
                <a:solidFill>
                  <a:schemeClr val="tx1"/>
                </a:solidFill>
                <a:latin typeface="Verdana" pitchFamily="34" charset="0"/>
                <a:cs typeface="Arial" charset="0"/>
              </a:defRPr>
            </a:lvl2pPr>
            <a:lvl3pPr marL="1143000" indent="-228600" eaLnBrk="0" hangingPunct="0">
              <a:spcBef>
                <a:spcPct val="20000"/>
              </a:spcBef>
              <a:buChar char="•"/>
              <a:defRPr sz="2400">
                <a:solidFill>
                  <a:schemeClr val="tx1"/>
                </a:solidFill>
                <a:latin typeface="Verdana" pitchFamily="34" charset="0"/>
                <a:cs typeface="Arial" charset="0"/>
              </a:defRPr>
            </a:lvl3pPr>
            <a:lvl4pPr marL="1600200" indent="-228600" eaLnBrk="0" hangingPunct="0">
              <a:spcBef>
                <a:spcPct val="20000"/>
              </a:spcBef>
              <a:buChar char="–"/>
              <a:defRPr sz="2000">
                <a:solidFill>
                  <a:schemeClr val="tx1"/>
                </a:solidFill>
                <a:latin typeface="Verdana" pitchFamily="34" charset="0"/>
                <a:cs typeface="Arial" charset="0"/>
              </a:defRPr>
            </a:lvl4pPr>
            <a:lvl5pPr marL="2057400" indent="-228600" eaLnBrk="0" hangingPunct="0">
              <a:spcBef>
                <a:spcPct val="20000"/>
              </a:spcBef>
              <a:buChar char="»"/>
              <a:defRPr sz="2000">
                <a:solidFill>
                  <a:schemeClr val="tx1"/>
                </a:solidFill>
                <a:latin typeface="Verdana"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Verdana"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Verdana"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Verdana"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Verdana" pitchFamily="34" charset="0"/>
                <a:cs typeface="Arial" charset="0"/>
              </a:defRPr>
            </a:lvl9pPr>
          </a:lstStyle>
          <a:p>
            <a:pPr eaLnBrk="1" hangingPunct="1">
              <a:spcBef>
                <a:spcPct val="0"/>
              </a:spcBef>
              <a:buFontTx/>
              <a:buNone/>
            </a:pPr>
            <a:fld id="{0C8E21DF-7F0F-45E0-AF78-BF1A5968FE39}" type="slidenum">
              <a:rPr lang="en-US" altLang="en-US" sz="1400" smtClean="0"/>
              <a:pPr eaLnBrk="1" hangingPunct="1">
                <a:spcBef>
                  <a:spcPct val="0"/>
                </a:spcBef>
                <a:buFontTx/>
                <a:buNone/>
              </a:pPr>
              <a:t>12</a:t>
            </a:fld>
            <a:endParaRPr lang="en-US" altLang="en-US" sz="1400" dirty="0" smtClean="0"/>
          </a:p>
        </p:txBody>
      </p:sp>
      <p:sp>
        <p:nvSpPr>
          <p:cNvPr id="6146" name="Rectangle 2"/>
          <p:cNvSpPr>
            <a:spLocks noGrp="1" noChangeArrowheads="1"/>
          </p:cNvSpPr>
          <p:nvPr>
            <p:ph type="title" idx="4294967295"/>
          </p:nvPr>
        </p:nvSpPr>
        <p:spPr>
          <a:xfrm>
            <a:off x="0" y="0"/>
            <a:ext cx="9144000" cy="1314450"/>
          </a:xfrm>
        </p:spPr>
        <p:txBody>
          <a:bodyPr anchor="ctr"/>
          <a:lstStyle/>
          <a:p>
            <a:pPr algn="l" eaLnBrk="1" hangingPunct="1">
              <a:defRPr/>
            </a:pPr>
            <a:r>
              <a:rPr lang="en-US" altLang="en-US" sz="4000" b="1" dirty="0" smtClean="0"/>
              <a:t>Pre-Contest Preparation Cont’d</a:t>
            </a:r>
          </a:p>
        </p:txBody>
      </p:sp>
      <p:sp>
        <p:nvSpPr>
          <p:cNvPr id="11268" name="Rectangle 3"/>
          <p:cNvSpPr>
            <a:spLocks noGrp="1" noChangeArrowheads="1"/>
          </p:cNvSpPr>
          <p:nvPr>
            <p:ph type="body" idx="4294967295"/>
          </p:nvPr>
        </p:nvSpPr>
        <p:spPr>
          <a:xfrm>
            <a:off x="304800" y="1066800"/>
            <a:ext cx="8382000" cy="5791200"/>
          </a:xfrm>
        </p:spPr>
        <p:txBody>
          <a:bodyPr/>
          <a:lstStyle/>
          <a:p>
            <a:pPr eaLnBrk="1" hangingPunct="1">
              <a:spcBef>
                <a:spcPts val="300"/>
              </a:spcBef>
            </a:pPr>
            <a:r>
              <a:rPr lang="en-US" altLang="en-US" sz="2800" dirty="0" smtClean="0"/>
              <a:t>For Table Topics Contest - Ask Table Topics Master to write three questions.  </a:t>
            </a:r>
            <a:r>
              <a:rPr lang="en-US" altLang="en-US" sz="2800" b="1" dirty="0" smtClean="0"/>
              <a:t>You or Contest Chair can choose best question.</a:t>
            </a:r>
          </a:p>
          <a:p>
            <a:pPr eaLnBrk="1" hangingPunct="1"/>
            <a:r>
              <a:rPr lang="en-US" altLang="en-US" sz="2800" dirty="0" smtClean="0"/>
              <a:t>Prepare folders as follows:</a:t>
            </a:r>
          </a:p>
          <a:p>
            <a:pPr lvl="1" eaLnBrk="1" hangingPunct="1">
              <a:buFont typeface="Courier New" pitchFamily="49" charset="0"/>
              <a:buChar char="o"/>
            </a:pPr>
            <a:r>
              <a:rPr lang="en-US" altLang="en-US" sz="2400" dirty="0" smtClean="0"/>
              <a:t>Voting Judge – </a:t>
            </a:r>
            <a:r>
              <a:rPr lang="en-US" altLang="en-US" sz="2400" dirty="0"/>
              <a:t>ballots &amp; envelopes, </a:t>
            </a:r>
            <a:r>
              <a:rPr lang="en-US" altLang="en-US" sz="2400" dirty="0" smtClean="0"/>
              <a:t>notepaper</a:t>
            </a:r>
            <a:r>
              <a:rPr lang="en-US" altLang="en-US" sz="2400" smtClean="0"/>
              <a:t>, rule-book, </a:t>
            </a:r>
            <a:r>
              <a:rPr lang="en-US" altLang="en-US" sz="2400" dirty="0" smtClean="0"/>
              <a:t>copy of program, judge’s Eligibility</a:t>
            </a:r>
          </a:p>
          <a:p>
            <a:pPr lvl="1" eaLnBrk="1" hangingPunct="1">
              <a:buFont typeface="Courier New" pitchFamily="49" charset="0"/>
              <a:buChar char="o"/>
            </a:pPr>
            <a:r>
              <a:rPr lang="en-US" altLang="en-US" sz="2400" dirty="0" smtClean="0"/>
              <a:t>Each Contest Toastmaster - rule-book, Eligibility Forms and Contestants Profile if not already provided.</a:t>
            </a:r>
          </a:p>
          <a:p>
            <a:pPr lvl="1" eaLnBrk="1" hangingPunct="1">
              <a:buFont typeface="Courier New" pitchFamily="49" charset="0"/>
              <a:buChar char="o"/>
            </a:pPr>
            <a:r>
              <a:rPr lang="en-US" altLang="en-US" sz="2400" dirty="0" smtClean="0"/>
              <a:t>Timers – Timing Sheets and script</a:t>
            </a:r>
          </a:p>
          <a:p>
            <a:pPr lvl="1" eaLnBrk="1" hangingPunct="1">
              <a:buFont typeface="Courier New" pitchFamily="49" charset="0"/>
              <a:buChar char="o"/>
            </a:pPr>
            <a:r>
              <a:rPr lang="en-US" altLang="en-US" sz="2400" dirty="0" smtClean="0"/>
              <a:t>Tellers/Ballot Counters – Tally Sheets</a:t>
            </a:r>
          </a:p>
          <a:p>
            <a:pPr eaLnBrk="1" hangingPunct="1">
              <a:buFontTx/>
              <a:buNone/>
            </a:pPr>
            <a:endParaRPr lang="en-US" alt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268">
                                            <p:txEl>
                                              <p:pRg st="0" end="0"/>
                                            </p:txEl>
                                          </p:spTgt>
                                        </p:tgtEl>
                                        <p:attrNameLst>
                                          <p:attrName>style.visibility</p:attrName>
                                        </p:attrNameLst>
                                      </p:cBhvr>
                                      <p:to>
                                        <p:strVal val="visible"/>
                                      </p:to>
                                    </p:set>
                                    <p:animEffect transition="in" filter="wipe(left)">
                                      <p:cBhvr>
                                        <p:cTn id="7" dur="500"/>
                                        <p:tgtEl>
                                          <p:spTgt spid="1126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268">
                                            <p:txEl>
                                              <p:pRg st="1" end="1"/>
                                            </p:txEl>
                                          </p:spTgt>
                                        </p:tgtEl>
                                        <p:attrNameLst>
                                          <p:attrName>style.visibility</p:attrName>
                                        </p:attrNameLst>
                                      </p:cBhvr>
                                      <p:to>
                                        <p:strVal val="visible"/>
                                      </p:to>
                                    </p:set>
                                    <p:anim calcmode="lin" valueType="num">
                                      <p:cBhvr additive="base">
                                        <p:cTn id="12" dur="500" fill="hold"/>
                                        <p:tgtEl>
                                          <p:spTgt spid="11268">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126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1268">
                                            <p:txEl>
                                              <p:pRg st="2" end="2"/>
                                            </p:txEl>
                                          </p:spTgt>
                                        </p:tgtEl>
                                        <p:attrNameLst>
                                          <p:attrName>style.visibility</p:attrName>
                                        </p:attrNameLst>
                                      </p:cBhvr>
                                      <p:to>
                                        <p:strVal val="visible"/>
                                      </p:to>
                                    </p:set>
                                    <p:animEffect transition="in" filter="fade">
                                      <p:cBhvr>
                                        <p:cTn id="18" dur="1000"/>
                                        <p:tgtEl>
                                          <p:spTgt spid="11268">
                                            <p:txEl>
                                              <p:pRg st="2" end="2"/>
                                            </p:txEl>
                                          </p:spTgt>
                                        </p:tgtEl>
                                      </p:cBhvr>
                                    </p:animEffect>
                                    <p:anim calcmode="lin" valueType="num">
                                      <p:cBhvr>
                                        <p:cTn id="19" dur="1000" fill="hold"/>
                                        <p:tgtEl>
                                          <p:spTgt spid="11268">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1126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1268">
                                            <p:txEl>
                                              <p:pRg st="3" end="3"/>
                                            </p:txEl>
                                          </p:spTgt>
                                        </p:tgtEl>
                                        <p:attrNameLst>
                                          <p:attrName>style.visibility</p:attrName>
                                        </p:attrNameLst>
                                      </p:cBhvr>
                                      <p:to>
                                        <p:strVal val="visible"/>
                                      </p:to>
                                    </p:set>
                                    <p:animEffect transition="in" filter="fade">
                                      <p:cBhvr>
                                        <p:cTn id="25" dur="1000"/>
                                        <p:tgtEl>
                                          <p:spTgt spid="11268">
                                            <p:txEl>
                                              <p:pRg st="3" end="3"/>
                                            </p:txEl>
                                          </p:spTgt>
                                        </p:tgtEl>
                                      </p:cBhvr>
                                    </p:animEffect>
                                    <p:anim calcmode="lin" valueType="num">
                                      <p:cBhvr>
                                        <p:cTn id="26" dur="1000" fill="hold"/>
                                        <p:tgtEl>
                                          <p:spTgt spid="11268">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1126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1268">
                                            <p:txEl>
                                              <p:pRg st="4" end="4"/>
                                            </p:txEl>
                                          </p:spTgt>
                                        </p:tgtEl>
                                        <p:attrNameLst>
                                          <p:attrName>style.visibility</p:attrName>
                                        </p:attrNameLst>
                                      </p:cBhvr>
                                      <p:to>
                                        <p:strVal val="visible"/>
                                      </p:to>
                                    </p:set>
                                    <p:animEffect transition="in" filter="fade">
                                      <p:cBhvr>
                                        <p:cTn id="32" dur="1000"/>
                                        <p:tgtEl>
                                          <p:spTgt spid="11268">
                                            <p:txEl>
                                              <p:pRg st="4" end="4"/>
                                            </p:txEl>
                                          </p:spTgt>
                                        </p:tgtEl>
                                      </p:cBhvr>
                                    </p:animEffect>
                                    <p:anim calcmode="lin" valueType="num">
                                      <p:cBhvr>
                                        <p:cTn id="33" dur="1000" fill="hold"/>
                                        <p:tgtEl>
                                          <p:spTgt spid="11268">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1126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1268">
                                            <p:txEl>
                                              <p:pRg st="5" end="5"/>
                                            </p:txEl>
                                          </p:spTgt>
                                        </p:tgtEl>
                                        <p:attrNameLst>
                                          <p:attrName>style.visibility</p:attrName>
                                        </p:attrNameLst>
                                      </p:cBhvr>
                                      <p:to>
                                        <p:strVal val="visible"/>
                                      </p:to>
                                    </p:set>
                                    <p:animEffect transition="in" filter="fade">
                                      <p:cBhvr>
                                        <p:cTn id="39" dur="1000"/>
                                        <p:tgtEl>
                                          <p:spTgt spid="11268">
                                            <p:txEl>
                                              <p:pRg st="5" end="5"/>
                                            </p:txEl>
                                          </p:spTgt>
                                        </p:tgtEl>
                                      </p:cBhvr>
                                    </p:animEffect>
                                    <p:anim calcmode="lin" valueType="num">
                                      <p:cBhvr>
                                        <p:cTn id="40" dur="1000" fill="hold"/>
                                        <p:tgtEl>
                                          <p:spTgt spid="11268">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1268">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Verdana" pitchFamily="34" charset="0"/>
                <a:cs typeface="Arial" charset="0"/>
              </a:defRPr>
            </a:lvl1pPr>
            <a:lvl2pPr marL="742950" indent="-285750" eaLnBrk="0" hangingPunct="0">
              <a:spcBef>
                <a:spcPct val="20000"/>
              </a:spcBef>
              <a:buChar char="–"/>
              <a:defRPr sz="2800">
                <a:solidFill>
                  <a:schemeClr val="tx1"/>
                </a:solidFill>
                <a:latin typeface="Verdana" pitchFamily="34" charset="0"/>
                <a:cs typeface="Arial" charset="0"/>
              </a:defRPr>
            </a:lvl2pPr>
            <a:lvl3pPr marL="1143000" indent="-228600" eaLnBrk="0" hangingPunct="0">
              <a:spcBef>
                <a:spcPct val="20000"/>
              </a:spcBef>
              <a:buChar char="•"/>
              <a:defRPr sz="2400">
                <a:solidFill>
                  <a:schemeClr val="tx1"/>
                </a:solidFill>
                <a:latin typeface="Verdana" pitchFamily="34" charset="0"/>
                <a:cs typeface="Arial" charset="0"/>
              </a:defRPr>
            </a:lvl3pPr>
            <a:lvl4pPr marL="1600200" indent="-228600" eaLnBrk="0" hangingPunct="0">
              <a:spcBef>
                <a:spcPct val="20000"/>
              </a:spcBef>
              <a:buChar char="–"/>
              <a:defRPr sz="2000">
                <a:solidFill>
                  <a:schemeClr val="tx1"/>
                </a:solidFill>
                <a:latin typeface="Verdana" pitchFamily="34" charset="0"/>
                <a:cs typeface="Arial" charset="0"/>
              </a:defRPr>
            </a:lvl4pPr>
            <a:lvl5pPr marL="2057400" indent="-228600" eaLnBrk="0" hangingPunct="0">
              <a:spcBef>
                <a:spcPct val="20000"/>
              </a:spcBef>
              <a:buChar char="»"/>
              <a:defRPr sz="2000">
                <a:solidFill>
                  <a:schemeClr val="tx1"/>
                </a:solidFill>
                <a:latin typeface="Verdana"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Verdana"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Verdana"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Verdana"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Verdana" pitchFamily="34" charset="0"/>
                <a:cs typeface="Arial" charset="0"/>
              </a:defRPr>
            </a:lvl9pPr>
          </a:lstStyle>
          <a:p>
            <a:pPr eaLnBrk="1" hangingPunct="1">
              <a:spcBef>
                <a:spcPct val="0"/>
              </a:spcBef>
              <a:buFontTx/>
              <a:buNone/>
            </a:pPr>
            <a:fld id="{D99E044B-1E4F-4F96-A7F2-383ACAF765F8}" type="slidenum">
              <a:rPr lang="en-US" altLang="en-US" sz="1400" smtClean="0"/>
              <a:pPr eaLnBrk="1" hangingPunct="1">
                <a:spcBef>
                  <a:spcPct val="0"/>
                </a:spcBef>
                <a:buFontTx/>
                <a:buNone/>
              </a:pPr>
              <a:t>13</a:t>
            </a:fld>
            <a:endParaRPr lang="en-US" altLang="en-US" sz="1400" dirty="0" smtClean="0"/>
          </a:p>
        </p:txBody>
      </p:sp>
      <p:sp>
        <p:nvSpPr>
          <p:cNvPr id="67586" name="Rectangle 2"/>
          <p:cNvSpPr>
            <a:spLocks noGrp="1" noChangeArrowheads="1"/>
          </p:cNvSpPr>
          <p:nvPr>
            <p:ph type="title" idx="4294967295"/>
          </p:nvPr>
        </p:nvSpPr>
        <p:spPr>
          <a:xfrm>
            <a:off x="0" y="0"/>
            <a:ext cx="9144000" cy="1314450"/>
          </a:xfrm>
        </p:spPr>
        <p:txBody>
          <a:bodyPr anchor="ctr"/>
          <a:lstStyle/>
          <a:p>
            <a:pPr algn="l" eaLnBrk="1" hangingPunct="1">
              <a:defRPr/>
            </a:pPr>
            <a:r>
              <a:rPr lang="en-US" altLang="en-US" sz="4000" b="1" dirty="0" smtClean="0"/>
              <a:t>Pre-Contest Preparation Cont’d</a:t>
            </a:r>
          </a:p>
        </p:txBody>
      </p:sp>
      <p:sp>
        <p:nvSpPr>
          <p:cNvPr id="11268" name="Rectangle 3"/>
          <p:cNvSpPr>
            <a:spLocks noGrp="1" noChangeArrowheads="1"/>
          </p:cNvSpPr>
          <p:nvPr>
            <p:ph type="body" idx="4294967295"/>
          </p:nvPr>
        </p:nvSpPr>
        <p:spPr>
          <a:xfrm>
            <a:off x="152400" y="1524000"/>
            <a:ext cx="8839200" cy="4876800"/>
          </a:xfrm>
        </p:spPr>
        <p:txBody>
          <a:bodyPr/>
          <a:lstStyle/>
          <a:p>
            <a:pPr eaLnBrk="1" hangingPunct="1">
              <a:defRPr/>
            </a:pPr>
            <a:r>
              <a:rPr lang="en-US" sz="2300" dirty="0" smtClean="0"/>
              <a:t>Contest </a:t>
            </a:r>
            <a:r>
              <a:rPr lang="en-US" sz="2300" dirty="0"/>
              <a:t>Chair should </a:t>
            </a:r>
            <a:r>
              <a:rPr lang="en-US" sz="2300" b="1" dirty="0"/>
              <a:t>check Contestant’s </a:t>
            </a:r>
            <a:r>
              <a:rPr lang="en-US" sz="2300" b="1" dirty="0" smtClean="0"/>
              <a:t>eligibility </a:t>
            </a:r>
            <a:r>
              <a:rPr lang="en-US" sz="2300" dirty="0" smtClean="0"/>
              <a:t>and get </a:t>
            </a:r>
            <a:r>
              <a:rPr lang="en-US" sz="2300" b="1" dirty="0" smtClean="0"/>
              <a:t>full</a:t>
            </a:r>
            <a:r>
              <a:rPr lang="en-US" sz="2300" dirty="0" smtClean="0"/>
              <a:t> contact info and give to Chief Judge</a:t>
            </a:r>
            <a:endParaRPr lang="en-US" sz="2300" b="1" dirty="0" smtClean="0"/>
          </a:p>
          <a:p>
            <a:pPr eaLnBrk="1" hangingPunct="1">
              <a:defRPr/>
            </a:pPr>
            <a:r>
              <a:rPr lang="en-US" sz="2300" dirty="0" smtClean="0"/>
              <a:t>Be</a:t>
            </a:r>
            <a:r>
              <a:rPr lang="en-US" sz="2300" b="1" dirty="0" smtClean="0"/>
              <a:t> </a:t>
            </a:r>
            <a:r>
              <a:rPr lang="en-US" sz="2300" dirty="0" smtClean="0"/>
              <a:t>sure </a:t>
            </a:r>
            <a:r>
              <a:rPr lang="en-US" sz="2300" dirty="0"/>
              <a:t>Contest Chair knows </a:t>
            </a:r>
            <a:r>
              <a:rPr lang="en-US" sz="2300" b="1" dirty="0">
                <a:effectLst>
                  <a:outerShdw blurRad="38100" dist="38100" dir="2700000" algn="tl">
                    <a:srgbClr val="000000">
                      <a:alpha val="43137"/>
                    </a:srgbClr>
                  </a:outerShdw>
                </a:effectLst>
              </a:rPr>
              <a:t>not</a:t>
            </a:r>
            <a:r>
              <a:rPr lang="en-US" sz="2300" dirty="0"/>
              <a:t> to list </a:t>
            </a:r>
            <a:r>
              <a:rPr lang="en-US" sz="2300" dirty="0" smtClean="0"/>
              <a:t>judge’s </a:t>
            </a:r>
            <a:r>
              <a:rPr lang="en-US" sz="2300" dirty="0"/>
              <a:t>names on the Contest </a:t>
            </a:r>
            <a:r>
              <a:rPr lang="en-US" sz="2300" dirty="0" smtClean="0"/>
              <a:t>Program.</a:t>
            </a:r>
          </a:p>
          <a:p>
            <a:pPr eaLnBrk="1" hangingPunct="1">
              <a:defRPr/>
            </a:pPr>
            <a:r>
              <a:rPr lang="en-US" sz="2300" dirty="0"/>
              <a:t>Mark contest rulebook for Timers – highlight what you want the Timer to read for each contest.</a:t>
            </a:r>
          </a:p>
          <a:p>
            <a:pPr eaLnBrk="1" hangingPunct="1">
              <a:defRPr/>
            </a:pPr>
            <a:r>
              <a:rPr lang="en-US" sz="2300" dirty="0" smtClean="0"/>
              <a:t>Brief Timers &amp; check timing lights, and Sergeant-At-Arms.</a:t>
            </a:r>
          </a:p>
          <a:p>
            <a:pPr eaLnBrk="1" hangingPunct="1">
              <a:defRPr/>
            </a:pPr>
            <a:r>
              <a:rPr lang="en-US" sz="2300" dirty="0" smtClean="0"/>
              <a:t>Brief each set of contestants; obtain speaking order.</a:t>
            </a:r>
          </a:p>
          <a:p>
            <a:pPr eaLnBrk="1" hangingPunct="1">
              <a:defRPr/>
            </a:pPr>
            <a:r>
              <a:rPr lang="en-US" sz="2300" dirty="0"/>
              <a:t>Brief the Judging Team </a:t>
            </a:r>
            <a:r>
              <a:rPr lang="en-US" sz="2300" dirty="0" smtClean="0"/>
              <a:t>(Judges</a:t>
            </a:r>
            <a:r>
              <a:rPr lang="en-US" sz="2300" dirty="0"/>
              <a:t>, </a:t>
            </a:r>
            <a:r>
              <a:rPr lang="en-US" sz="2300" dirty="0" smtClean="0"/>
              <a:t>Ballot Counters).</a:t>
            </a:r>
            <a:endParaRPr lang="en-US" sz="2300" dirty="0"/>
          </a:p>
          <a:p>
            <a:pPr>
              <a:defRPr/>
            </a:pPr>
            <a:r>
              <a:rPr lang="en-US" sz="2300" dirty="0" smtClean="0"/>
              <a:t>Exchange last-minute information with Contest Chair and Contest Toastmaster.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8">
                                            <p:txEl>
                                              <p:pRg st="0" end="0"/>
                                            </p:txEl>
                                          </p:spTgt>
                                        </p:tgtEl>
                                        <p:attrNameLst>
                                          <p:attrName>style.visibility</p:attrName>
                                        </p:attrNameLst>
                                      </p:cBhvr>
                                      <p:to>
                                        <p:strVal val="visible"/>
                                      </p:to>
                                    </p:set>
                                    <p:anim calcmode="lin" valueType="num">
                                      <p:cBhvr additive="base">
                                        <p:cTn id="7" dur="500" fill="hold"/>
                                        <p:tgtEl>
                                          <p:spTgt spid="1126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1268">
                                            <p:txEl>
                                              <p:pRg st="1" end="1"/>
                                            </p:txEl>
                                          </p:spTgt>
                                        </p:tgtEl>
                                        <p:attrNameLst>
                                          <p:attrName>style.visibility</p:attrName>
                                        </p:attrNameLst>
                                      </p:cBhvr>
                                      <p:to>
                                        <p:strVal val="visible"/>
                                      </p:to>
                                    </p:set>
                                    <p:anim calcmode="lin" valueType="num">
                                      <p:cBhvr>
                                        <p:cTn id="13" dur="500" fill="hold"/>
                                        <p:tgtEl>
                                          <p:spTgt spid="11268">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1268">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1126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1268">
                                            <p:txEl>
                                              <p:pRg st="2" end="2"/>
                                            </p:txEl>
                                          </p:spTgt>
                                        </p:tgtEl>
                                        <p:attrNameLst>
                                          <p:attrName>style.visibility</p:attrName>
                                        </p:attrNameLst>
                                      </p:cBhvr>
                                      <p:to>
                                        <p:strVal val="visible"/>
                                      </p:to>
                                    </p:set>
                                    <p:animEffect transition="in" filter="barn(inVertical)">
                                      <p:cBhvr>
                                        <p:cTn id="20" dur="500"/>
                                        <p:tgtEl>
                                          <p:spTgt spid="11268">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1268">
                                            <p:txEl>
                                              <p:pRg st="3" end="3"/>
                                            </p:txEl>
                                          </p:spTgt>
                                        </p:tgtEl>
                                        <p:attrNameLst>
                                          <p:attrName>style.visibility</p:attrName>
                                        </p:attrNameLst>
                                      </p:cBhvr>
                                      <p:to>
                                        <p:strVal val="visible"/>
                                      </p:to>
                                    </p:set>
                                    <p:animEffect transition="in" filter="barn(inVertical)">
                                      <p:cBhvr>
                                        <p:cTn id="25" dur="500"/>
                                        <p:tgtEl>
                                          <p:spTgt spid="11268">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37" fill="hold" nodeType="clickEffect">
                                  <p:stCondLst>
                                    <p:cond delay="0"/>
                                  </p:stCondLst>
                                  <p:childTnLst>
                                    <p:set>
                                      <p:cBhvr>
                                        <p:cTn id="29" dur="1" fill="hold">
                                          <p:stCondLst>
                                            <p:cond delay="0"/>
                                          </p:stCondLst>
                                        </p:cTn>
                                        <p:tgtEl>
                                          <p:spTgt spid="11268">
                                            <p:txEl>
                                              <p:pRg st="4" end="4"/>
                                            </p:txEl>
                                          </p:spTgt>
                                        </p:tgtEl>
                                        <p:attrNameLst>
                                          <p:attrName>style.visibility</p:attrName>
                                        </p:attrNameLst>
                                      </p:cBhvr>
                                      <p:to>
                                        <p:strVal val="visible"/>
                                      </p:to>
                                    </p:set>
                                    <p:animEffect transition="in" filter="barn(outVertical)">
                                      <p:cBhvr>
                                        <p:cTn id="30" dur="500"/>
                                        <p:tgtEl>
                                          <p:spTgt spid="11268">
                                            <p:txEl>
                                              <p:pRg st="4" end="4"/>
                                            </p:txEl>
                                          </p:spTgt>
                                        </p:tgtEl>
                                      </p:cBhvr>
                                    </p:animEffect>
                                  </p:childTnLst>
                                </p:cTn>
                              </p:par>
                              <p:par>
                                <p:cTn id="31" presetID="16" presetClass="entr" presetSubtype="37" fill="hold" nodeType="withEffect">
                                  <p:stCondLst>
                                    <p:cond delay="0"/>
                                  </p:stCondLst>
                                  <p:childTnLst>
                                    <p:set>
                                      <p:cBhvr>
                                        <p:cTn id="32" dur="1" fill="hold">
                                          <p:stCondLst>
                                            <p:cond delay="0"/>
                                          </p:stCondLst>
                                        </p:cTn>
                                        <p:tgtEl>
                                          <p:spTgt spid="11268">
                                            <p:txEl>
                                              <p:pRg st="5" end="5"/>
                                            </p:txEl>
                                          </p:spTgt>
                                        </p:tgtEl>
                                        <p:attrNameLst>
                                          <p:attrName>style.visibility</p:attrName>
                                        </p:attrNameLst>
                                      </p:cBhvr>
                                      <p:to>
                                        <p:strVal val="visible"/>
                                      </p:to>
                                    </p:set>
                                    <p:animEffect transition="in" filter="barn(outVertical)">
                                      <p:cBhvr>
                                        <p:cTn id="33" dur="500"/>
                                        <p:tgtEl>
                                          <p:spTgt spid="11268">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1268">
                                            <p:txEl>
                                              <p:pRg st="6" end="6"/>
                                            </p:txEl>
                                          </p:spTgt>
                                        </p:tgtEl>
                                        <p:attrNameLst>
                                          <p:attrName>style.visibility</p:attrName>
                                        </p:attrNameLst>
                                      </p:cBhvr>
                                      <p:to>
                                        <p:strVal val="visible"/>
                                      </p:to>
                                    </p:set>
                                    <p:animEffect transition="in" filter="fade">
                                      <p:cBhvr>
                                        <p:cTn id="38" dur="1000"/>
                                        <p:tgtEl>
                                          <p:spTgt spid="11268">
                                            <p:txEl>
                                              <p:pRg st="6" end="6"/>
                                            </p:txEl>
                                          </p:spTgt>
                                        </p:tgtEl>
                                      </p:cBhvr>
                                    </p:animEffect>
                                    <p:anim calcmode="lin" valueType="num">
                                      <p:cBhvr>
                                        <p:cTn id="39" dur="1000" fill="hold"/>
                                        <p:tgtEl>
                                          <p:spTgt spid="1126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11268">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Verdana" pitchFamily="34" charset="0"/>
                <a:cs typeface="Arial" charset="0"/>
              </a:defRPr>
            </a:lvl1pPr>
            <a:lvl2pPr marL="742950" indent="-285750" eaLnBrk="0" hangingPunct="0">
              <a:spcBef>
                <a:spcPct val="20000"/>
              </a:spcBef>
              <a:buChar char="–"/>
              <a:defRPr sz="2800">
                <a:solidFill>
                  <a:schemeClr val="tx1"/>
                </a:solidFill>
                <a:latin typeface="Verdana" pitchFamily="34" charset="0"/>
                <a:cs typeface="Arial" charset="0"/>
              </a:defRPr>
            </a:lvl2pPr>
            <a:lvl3pPr marL="1143000" indent="-228600" eaLnBrk="0" hangingPunct="0">
              <a:spcBef>
                <a:spcPct val="20000"/>
              </a:spcBef>
              <a:buChar char="•"/>
              <a:defRPr sz="2400">
                <a:solidFill>
                  <a:schemeClr val="tx1"/>
                </a:solidFill>
                <a:latin typeface="Verdana" pitchFamily="34" charset="0"/>
                <a:cs typeface="Arial" charset="0"/>
              </a:defRPr>
            </a:lvl3pPr>
            <a:lvl4pPr marL="1600200" indent="-228600" eaLnBrk="0" hangingPunct="0">
              <a:spcBef>
                <a:spcPct val="20000"/>
              </a:spcBef>
              <a:buChar char="–"/>
              <a:defRPr sz="2000">
                <a:solidFill>
                  <a:schemeClr val="tx1"/>
                </a:solidFill>
                <a:latin typeface="Verdana" pitchFamily="34" charset="0"/>
                <a:cs typeface="Arial" charset="0"/>
              </a:defRPr>
            </a:lvl4pPr>
            <a:lvl5pPr marL="2057400" indent="-228600" eaLnBrk="0" hangingPunct="0">
              <a:spcBef>
                <a:spcPct val="20000"/>
              </a:spcBef>
              <a:buChar char="»"/>
              <a:defRPr sz="2000">
                <a:solidFill>
                  <a:schemeClr val="tx1"/>
                </a:solidFill>
                <a:latin typeface="Verdana"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Verdana"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Verdana"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Verdana"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Verdana" pitchFamily="34" charset="0"/>
                <a:cs typeface="Arial" charset="0"/>
              </a:defRPr>
            </a:lvl9pPr>
          </a:lstStyle>
          <a:p>
            <a:pPr eaLnBrk="1" hangingPunct="1">
              <a:spcBef>
                <a:spcPct val="0"/>
              </a:spcBef>
              <a:buFontTx/>
              <a:buNone/>
            </a:pPr>
            <a:fld id="{3F457EF2-4095-496E-83F6-C28009E5483A}" type="slidenum">
              <a:rPr lang="en-US" altLang="en-US" sz="1400" smtClean="0"/>
              <a:pPr eaLnBrk="1" hangingPunct="1">
                <a:spcBef>
                  <a:spcPct val="0"/>
                </a:spcBef>
                <a:buFontTx/>
                <a:buNone/>
              </a:pPr>
              <a:t>14</a:t>
            </a:fld>
            <a:endParaRPr lang="en-US" altLang="en-US" sz="1400" dirty="0" smtClean="0"/>
          </a:p>
        </p:txBody>
      </p:sp>
      <p:sp>
        <p:nvSpPr>
          <p:cNvPr id="8194" name="Rectangle 2"/>
          <p:cNvSpPr>
            <a:spLocks noGrp="1" noChangeArrowheads="1"/>
          </p:cNvSpPr>
          <p:nvPr>
            <p:ph type="title" idx="4294967295"/>
          </p:nvPr>
        </p:nvSpPr>
        <p:spPr>
          <a:xfrm>
            <a:off x="442913" y="103188"/>
            <a:ext cx="8243887" cy="1085850"/>
          </a:xfrm>
        </p:spPr>
        <p:txBody>
          <a:bodyPr anchor="ctr"/>
          <a:lstStyle/>
          <a:p>
            <a:pPr eaLnBrk="1" hangingPunct="1">
              <a:defRPr/>
            </a:pPr>
            <a:r>
              <a:rPr lang="en-US" sz="4000" b="1" dirty="0" smtClean="0"/>
              <a:t>Performers to be Briefed</a:t>
            </a:r>
          </a:p>
        </p:txBody>
      </p:sp>
      <p:sp>
        <p:nvSpPr>
          <p:cNvPr id="13316" name="Rectangle 3"/>
          <p:cNvSpPr>
            <a:spLocks noGrp="1" noChangeArrowheads="1"/>
          </p:cNvSpPr>
          <p:nvPr>
            <p:ph type="body" idx="4294967295"/>
          </p:nvPr>
        </p:nvSpPr>
        <p:spPr>
          <a:xfrm>
            <a:off x="228600" y="1219200"/>
            <a:ext cx="8686800" cy="4953000"/>
          </a:xfrm>
        </p:spPr>
        <p:txBody>
          <a:bodyPr/>
          <a:lstStyle/>
          <a:p>
            <a:pPr eaLnBrk="1" hangingPunct="1">
              <a:lnSpc>
                <a:spcPct val="90000"/>
              </a:lnSpc>
              <a:buFontTx/>
              <a:buNone/>
              <a:tabLst>
                <a:tab pos="4572000" algn="l"/>
                <a:tab pos="5037138" algn="l"/>
              </a:tabLst>
            </a:pPr>
            <a:r>
              <a:rPr lang="en-US" altLang="en-US" sz="2400" b="1" dirty="0" smtClean="0"/>
              <a:t>          </a:t>
            </a:r>
            <a:r>
              <a:rPr lang="en-US" altLang="en-US" sz="2400" b="1" u="sng" dirty="0" smtClean="0"/>
              <a:t>Performer</a:t>
            </a:r>
            <a:r>
              <a:rPr lang="en-US" altLang="en-US" sz="2400" b="1" dirty="0" smtClean="0"/>
              <a:t>	</a:t>
            </a:r>
            <a:r>
              <a:rPr lang="en-US" altLang="en-US" sz="2400" b="1" u="sng" dirty="0" smtClean="0"/>
              <a:t>Briefing Time</a:t>
            </a:r>
            <a:br>
              <a:rPr lang="en-US" altLang="en-US" sz="2400" b="1" u="sng" dirty="0" smtClean="0"/>
            </a:br>
            <a:endParaRPr lang="en-US" altLang="en-US" sz="2400" dirty="0" smtClean="0"/>
          </a:p>
          <a:p>
            <a:pPr eaLnBrk="1" hangingPunct="1">
              <a:lnSpc>
                <a:spcPct val="90000"/>
              </a:lnSpc>
              <a:buFontTx/>
              <a:buNone/>
              <a:tabLst>
                <a:tab pos="4572000" algn="l"/>
                <a:tab pos="5037138" algn="l"/>
              </a:tabLst>
            </a:pPr>
            <a:r>
              <a:rPr lang="en-US" altLang="en-US" sz="2400" dirty="0" smtClean="0"/>
              <a:t>	Contest 1 Toastmaster	1 hour before start</a:t>
            </a:r>
          </a:p>
          <a:p>
            <a:pPr eaLnBrk="1" hangingPunct="1">
              <a:lnSpc>
                <a:spcPct val="90000"/>
              </a:lnSpc>
              <a:buFontTx/>
              <a:buNone/>
              <a:tabLst>
                <a:tab pos="4572000" algn="l"/>
                <a:tab pos="5037138" algn="l"/>
              </a:tabLst>
            </a:pPr>
            <a:r>
              <a:rPr lang="en-US" altLang="en-US" sz="2400" dirty="0" smtClean="0"/>
              <a:t>	Contest 2 Toastmaster	1 hour before start</a:t>
            </a:r>
          </a:p>
          <a:p>
            <a:pPr eaLnBrk="1" hangingPunct="1">
              <a:lnSpc>
                <a:spcPct val="90000"/>
              </a:lnSpc>
              <a:buFontTx/>
              <a:buNone/>
              <a:tabLst>
                <a:tab pos="4572000" algn="l"/>
                <a:tab pos="5037138" algn="l"/>
              </a:tabLst>
            </a:pPr>
            <a:r>
              <a:rPr lang="en-US" altLang="en-US" sz="2400" dirty="0" smtClean="0"/>
              <a:t>	Timers	45 min before start</a:t>
            </a:r>
          </a:p>
          <a:p>
            <a:pPr eaLnBrk="1" hangingPunct="1">
              <a:lnSpc>
                <a:spcPct val="90000"/>
              </a:lnSpc>
              <a:buFontTx/>
              <a:buNone/>
              <a:tabLst>
                <a:tab pos="4572000" algn="l"/>
                <a:tab pos="5037138" algn="l"/>
              </a:tabLst>
            </a:pPr>
            <a:r>
              <a:rPr lang="en-US" altLang="en-US" sz="2400" dirty="0" smtClean="0"/>
              <a:t>	Sergeant at Arms	45 min before start</a:t>
            </a:r>
          </a:p>
          <a:p>
            <a:pPr eaLnBrk="1" hangingPunct="1">
              <a:lnSpc>
                <a:spcPct val="90000"/>
              </a:lnSpc>
              <a:buFontTx/>
              <a:buNone/>
              <a:tabLst>
                <a:tab pos="4572000" algn="l"/>
                <a:tab pos="5037138" algn="l"/>
              </a:tabLst>
            </a:pPr>
            <a:r>
              <a:rPr lang="en-US" altLang="en-US" sz="2400" dirty="0" smtClean="0"/>
              <a:t>	Tellers	45 min before start</a:t>
            </a:r>
          </a:p>
          <a:p>
            <a:pPr eaLnBrk="1" hangingPunct="1">
              <a:lnSpc>
                <a:spcPct val="90000"/>
              </a:lnSpc>
              <a:buFontTx/>
              <a:buNone/>
              <a:tabLst>
                <a:tab pos="4572000" algn="l"/>
                <a:tab pos="5037138" algn="l"/>
              </a:tabLst>
            </a:pPr>
            <a:r>
              <a:rPr lang="en-US" altLang="en-US" sz="2400" dirty="0" smtClean="0"/>
              <a:t>   Judges	45 min before start</a:t>
            </a:r>
          </a:p>
          <a:p>
            <a:pPr eaLnBrk="1" hangingPunct="1">
              <a:lnSpc>
                <a:spcPct val="90000"/>
              </a:lnSpc>
              <a:buFontTx/>
              <a:buNone/>
              <a:tabLst>
                <a:tab pos="4572000" algn="l"/>
                <a:tab pos="5037138" algn="l"/>
              </a:tabLst>
            </a:pPr>
            <a:r>
              <a:rPr lang="en-US" altLang="en-US" sz="2400" dirty="0" smtClean="0"/>
              <a:t>	Tie-Breaking Judge	30 min before start</a:t>
            </a:r>
          </a:p>
          <a:p>
            <a:pPr eaLnBrk="1" hangingPunct="1">
              <a:lnSpc>
                <a:spcPct val="90000"/>
              </a:lnSpc>
              <a:buFontTx/>
              <a:buNone/>
              <a:tabLst>
                <a:tab pos="4572000" algn="l"/>
                <a:tab pos="5037138" algn="l"/>
              </a:tabLst>
            </a:pPr>
            <a:r>
              <a:rPr lang="en-US" altLang="en-US" sz="2400" dirty="0" smtClean="0"/>
              <a:t>	Announcer of Results	Before start</a:t>
            </a:r>
          </a:p>
          <a:p>
            <a:pPr eaLnBrk="1" hangingPunct="1">
              <a:lnSpc>
                <a:spcPct val="90000"/>
              </a:lnSpc>
              <a:buFontTx/>
              <a:buNone/>
              <a:tabLst>
                <a:tab pos="4572000" algn="l"/>
                <a:tab pos="5037138" algn="l"/>
              </a:tabLst>
            </a:pPr>
            <a:endParaRPr lang="en-US" altLang="en-US" sz="2400" b="1" u="sng" dirty="0" smtClean="0"/>
          </a:p>
          <a:p>
            <a:pPr eaLnBrk="1" hangingPunct="1">
              <a:lnSpc>
                <a:spcPct val="90000"/>
              </a:lnSpc>
              <a:buFontTx/>
              <a:buNone/>
              <a:tabLst>
                <a:tab pos="4572000" algn="l"/>
                <a:tab pos="5037138" algn="l"/>
              </a:tabLst>
            </a:pPr>
            <a:r>
              <a:rPr lang="en-US" altLang="en-US" sz="2400" b="1" u="sng" dirty="0" smtClean="0"/>
              <a:t>NOTE: These are suggested times!!!</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Verdana" pitchFamily="34" charset="0"/>
                <a:cs typeface="Arial" charset="0"/>
              </a:defRPr>
            </a:lvl1pPr>
            <a:lvl2pPr marL="742950" indent="-285750" eaLnBrk="0" hangingPunct="0">
              <a:spcBef>
                <a:spcPct val="20000"/>
              </a:spcBef>
              <a:buChar char="–"/>
              <a:defRPr sz="2800">
                <a:solidFill>
                  <a:schemeClr val="tx1"/>
                </a:solidFill>
                <a:latin typeface="Verdana" pitchFamily="34" charset="0"/>
                <a:cs typeface="Arial" charset="0"/>
              </a:defRPr>
            </a:lvl2pPr>
            <a:lvl3pPr marL="1143000" indent="-228600" eaLnBrk="0" hangingPunct="0">
              <a:spcBef>
                <a:spcPct val="20000"/>
              </a:spcBef>
              <a:buChar char="•"/>
              <a:defRPr sz="2400">
                <a:solidFill>
                  <a:schemeClr val="tx1"/>
                </a:solidFill>
                <a:latin typeface="Verdana" pitchFamily="34" charset="0"/>
                <a:cs typeface="Arial" charset="0"/>
              </a:defRPr>
            </a:lvl3pPr>
            <a:lvl4pPr marL="1600200" indent="-228600" eaLnBrk="0" hangingPunct="0">
              <a:spcBef>
                <a:spcPct val="20000"/>
              </a:spcBef>
              <a:buChar char="–"/>
              <a:defRPr sz="2000">
                <a:solidFill>
                  <a:schemeClr val="tx1"/>
                </a:solidFill>
                <a:latin typeface="Verdana" pitchFamily="34" charset="0"/>
                <a:cs typeface="Arial" charset="0"/>
              </a:defRPr>
            </a:lvl4pPr>
            <a:lvl5pPr marL="2057400" indent="-228600" eaLnBrk="0" hangingPunct="0">
              <a:spcBef>
                <a:spcPct val="20000"/>
              </a:spcBef>
              <a:buChar char="»"/>
              <a:defRPr sz="2000">
                <a:solidFill>
                  <a:schemeClr val="tx1"/>
                </a:solidFill>
                <a:latin typeface="Verdana"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Verdana"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Verdana"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Verdana"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Verdana" pitchFamily="34" charset="0"/>
                <a:cs typeface="Arial" charset="0"/>
              </a:defRPr>
            </a:lvl9pPr>
          </a:lstStyle>
          <a:p>
            <a:pPr eaLnBrk="1" hangingPunct="1">
              <a:spcBef>
                <a:spcPct val="0"/>
              </a:spcBef>
              <a:buFontTx/>
              <a:buNone/>
            </a:pPr>
            <a:fld id="{C6CB69D9-441E-4536-9021-6FEF1242CB6C}" type="slidenum">
              <a:rPr lang="en-US" altLang="en-US" sz="1400" smtClean="0"/>
              <a:pPr eaLnBrk="1" hangingPunct="1">
                <a:spcBef>
                  <a:spcPct val="0"/>
                </a:spcBef>
                <a:buFontTx/>
                <a:buNone/>
              </a:pPr>
              <a:t>15</a:t>
            </a:fld>
            <a:endParaRPr lang="en-US" altLang="en-US" sz="1400" dirty="0" smtClean="0"/>
          </a:p>
        </p:txBody>
      </p:sp>
      <p:sp>
        <p:nvSpPr>
          <p:cNvPr id="9218" name="Rectangle 2"/>
          <p:cNvSpPr>
            <a:spLocks noGrp="1" noChangeArrowheads="1"/>
          </p:cNvSpPr>
          <p:nvPr>
            <p:ph type="title" idx="4294967295"/>
          </p:nvPr>
        </p:nvSpPr>
        <p:spPr>
          <a:xfrm>
            <a:off x="457200" y="0"/>
            <a:ext cx="8243888" cy="1314450"/>
          </a:xfrm>
        </p:spPr>
        <p:txBody>
          <a:bodyPr anchor="ctr"/>
          <a:lstStyle/>
          <a:p>
            <a:pPr eaLnBrk="1" hangingPunct="1">
              <a:defRPr/>
            </a:pPr>
            <a:r>
              <a:rPr lang="en-US" sz="4000" b="1" dirty="0" smtClean="0"/>
              <a:t>During Each Contest Checklist</a:t>
            </a:r>
          </a:p>
        </p:txBody>
      </p:sp>
      <p:sp>
        <p:nvSpPr>
          <p:cNvPr id="14340" name="Rectangle 3"/>
          <p:cNvSpPr>
            <a:spLocks noGrp="1" noChangeArrowheads="1"/>
          </p:cNvSpPr>
          <p:nvPr>
            <p:ph type="body" idx="4294967295"/>
          </p:nvPr>
        </p:nvSpPr>
        <p:spPr>
          <a:xfrm>
            <a:off x="152400" y="1295400"/>
            <a:ext cx="8763000" cy="5029200"/>
          </a:xfrm>
        </p:spPr>
        <p:txBody>
          <a:bodyPr/>
          <a:lstStyle/>
          <a:p>
            <a:pPr eaLnBrk="1" hangingPunct="1">
              <a:spcBef>
                <a:spcPts val="600"/>
              </a:spcBef>
            </a:pPr>
            <a:r>
              <a:rPr lang="en-US" altLang="en-US" sz="3000" dirty="0" smtClean="0"/>
              <a:t>Did Contest Master indicate speaking order and were the names (and spelling) clear?</a:t>
            </a:r>
          </a:p>
          <a:p>
            <a:pPr eaLnBrk="1" hangingPunct="1">
              <a:spcBef>
                <a:spcPts val="600"/>
              </a:spcBef>
            </a:pPr>
            <a:r>
              <a:rPr lang="en-US" altLang="en-US" sz="3000" dirty="0" smtClean="0"/>
              <a:t>Is one minute of silence requested between contestants? (</a:t>
            </a:r>
            <a:r>
              <a:rPr lang="en-US" altLang="en-US" sz="3000" u="sng" dirty="0" smtClean="0"/>
              <a:t>unlimited</a:t>
            </a:r>
            <a:r>
              <a:rPr lang="en-US" altLang="en-US" sz="3000" dirty="0" smtClean="0"/>
              <a:t> at end)</a:t>
            </a:r>
          </a:p>
          <a:p>
            <a:pPr eaLnBrk="1" hangingPunct="1">
              <a:spcBef>
                <a:spcPts val="600"/>
              </a:spcBef>
            </a:pPr>
            <a:r>
              <a:rPr lang="en-US" altLang="en-US" sz="3000" dirty="0" smtClean="0"/>
              <a:t>Are timing lights operating appropriately?</a:t>
            </a:r>
          </a:p>
          <a:p>
            <a:pPr eaLnBrk="1" hangingPunct="1">
              <a:spcBef>
                <a:spcPts val="600"/>
              </a:spcBef>
            </a:pPr>
            <a:r>
              <a:rPr lang="en-US" altLang="en-US" sz="3000" dirty="0" smtClean="0"/>
              <a:t>Are the Judges briefed and ready?</a:t>
            </a:r>
          </a:p>
          <a:p>
            <a:pPr eaLnBrk="1" hangingPunct="1">
              <a:spcBef>
                <a:spcPts val="600"/>
              </a:spcBef>
            </a:pPr>
            <a:r>
              <a:rPr lang="en-US" altLang="en-US" sz="3000" dirty="0" smtClean="0"/>
              <a:t>Alertness and attention to details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40">
                                            <p:txEl>
                                              <p:pRg st="0" end="0"/>
                                            </p:txEl>
                                          </p:spTgt>
                                        </p:tgtEl>
                                        <p:attrNameLst>
                                          <p:attrName>style.visibility</p:attrName>
                                        </p:attrNameLst>
                                      </p:cBhvr>
                                      <p:to>
                                        <p:strVal val="visible"/>
                                      </p:to>
                                    </p:set>
                                    <p:anim calcmode="lin" valueType="num">
                                      <p:cBhvr additive="base">
                                        <p:cTn id="7" dur="750" fill="hold"/>
                                        <p:tgtEl>
                                          <p:spTgt spid="14340">
                                            <p:txEl>
                                              <p:pRg st="0" end="0"/>
                                            </p:txEl>
                                          </p:spTgt>
                                        </p:tgtEl>
                                        <p:attrNameLst>
                                          <p:attrName>ppt_x</p:attrName>
                                        </p:attrNameLst>
                                      </p:cBhvr>
                                      <p:tavLst>
                                        <p:tav tm="0">
                                          <p:val>
                                            <p:strVal val="#ppt_x"/>
                                          </p:val>
                                        </p:tav>
                                        <p:tav tm="100000">
                                          <p:val>
                                            <p:strVal val="#ppt_x"/>
                                          </p:val>
                                        </p:tav>
                                      </p:tavLst>
                                    </p:anim>
                                    <p:anim calcmode="lin" valueType="num">
                                      <p:cBhvr additive="base">
                                        <p:cTn id="8" dur="750" fill="hold"/>
                                        <p:tgtEl>
                                          <p:spTgt spid="1434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340">
                                            <p:txEl>
                                              <p:pRg st="1" end="1"/>
                                            </p:txEl>
                                          </p:spTgt>
                                        </p:tgtEl>
                                        <p:attrNameLst>
                                          <p:attrName>style.visibility</p:attrName>
                                        </p:attrNameLst>
                                      </p:cBhvr>
                                      <p:to>
                                        <p:strVal val="visible"/>
                                      </p:to>
                                    </p:set>
                                    <p:anim calcmode="lin" valueType="num">
                                      <p:cBhvr additive="base">
                                        <p:cTn id="13" dur="750" fill="hold"/>
                                        <p:tgtEl>
                                          <p:spTgt spid="14340">
                                            <p:txEl>
                                              <p:pRg st="1" end="1"/>
                                            </p:txEl>
                                          </p:spTgt>
                                        </p:tgtEl>
                                        <p:attrNameLst>
                                          <p:attrName>ppt_x</p:attrName>
                                        </p:attrNameLst>
                                      </p:cBhvr>
                                      <p:tavLst>
                                        <p:tav tm="0">
                                          <p:val>
                                            <p:strVal val="#ppt_x"/>
                                          </p:val>
                                        </p:tav>
                                        <p:tav tm="100000">
                                          <p:val>
                                            <p:strVal val="#ppt_x"/>
                                          </p:val>
                                        </p:tav>
                                      </p:tavLst>
                                    </p:anim>
                                    <p:anim calcmode="lin" valueType="num">
                                      <p:cBhvr additive="base">
                                        <p:cTn id="14" dur="750" fill="hold"/>
                                        <p:tgtEl>
                                          <p:spTgt spid="1434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4340">
                                            <p:txEl>
                                              <p:pRg st="2" end="2"/>
                                            </p:txEl>
                                          </p:spTgt>
                                        </p:tgtEl>
                                        <p:attrNameLst>
                                          <p:attrName>style.visibility</p:attrName>
                                        </p:attrNameLst>
                                      </p:cBhvr>
                                      <p:to>
                                        <p:strVal val="visible"/>
                                      </p:to>
                                    </p:set>
                                    <p:animEffect transition="in" filter="fade">
                                      <p:cBhvr>
                                        <p:cTn id="19" dur="750"/>
                                        <p:tgtEl>
                                          <p:spTgt spid="14340">
                                            <p:txEl>
                                              <p:pRg st="2" end="2"/>
                                            </p:txEl>
                                          </p:spTgt>
                                        </p:tgtEl>
                                      </p:cBhvr>
                                    </p:animEffect>
                                    <p:anim calcmode="lin" valueType="num">
                                      <p:cBhvr>
                                        <p:cTn id="20" dur="750" fill="hold"/>
                                        <p:tgtEl>
                                          <p:spTgt spid="14340">
                                            <p:txEl>
                                              <p:pRg st="2" end="2"/>
                                            </p:txEl>
                                          </p:spTgt>
                                        </p:tgtEl>
                                        <p:attrNameLst>
                                          <p:attrName>ppt_x</p:attrName>
                                        </p:attrNameLst>
                                      </p:cBhvr>
                                      <p:tavLst>
                                        <p:tav tm="0">
                                          <p:val>
                                            <p:strVal val="#ppt_x"/>
                                          </p:val>
                                        </p:tav>
                                        <p:tav tm="100000">
                                          <p:val>
                                            <p:strVal val="#ppt_x"/>
                                          </p:val>
                                        </p:tav>
                                      </p:tavLst>
                                    </p:anim>
                                    <p:anim calcmode="lin" valueType="num">
                                      <p:cBhvr>
                                        <p:cTn id="21" dur="750" fill="hold"/>
                                        <p:tgtEl>
                                          <p:spTgt spid="1434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14340">
                                            <p:txEl>
                                              <p:pRg st="3" end="3"/>
                                            </p:txEl>
                                          </p:spTgt>
                                        </p:tgtEl>
                                        <p:attrNameLst>
                                          <p:attrName>style.visibility</p:attrName>
                                        </p:attrNameLst>
                                      </p:cBhvr>
                                      <p:to>
                                        <p:strVal val="visible"/>
                                      </p:to>
                                    </p:set>
                                    <p:animEffect transition="in" filter="circle(in)">
                                      <p:cBhvr>
                                        <p:cTn id="26" dur="1250"/>
                                        <p:tgtEl>
                                          <p:spTgt spid="14340">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34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Verdana" pitchFamily="34" charset="0"/>
                <a:cs typeface="Arial" charset="0"/>
              </a:defRPr>
            </a:lvl1pPr>
            <a:lvl2pPr marL="742950" indent="-285750" eaLnBrk="0" hangingPunct="0">
              <a:spcBef>
                <a:spcPct val="20000"/>
              </a:spcBef>
              <a:buChar char="–"/>
              <a:defRPr sz="2800">
                <a:solidFill>
                  <a:schemeClr val="tx1"/>
                </a:solidFill>
                <a:latin typeface="Verdana" pitchFamily="34" charset="0"/>
                <a:cs typeface="Arial" charset="0"/>
              </a:defRPr>
            </a:lvl2pPr>
            <a:lvl3pPr marL="1143000" indent="-228600" eaLnBrk="0" hangingPunct="0">
              <a:spcBef>
                <a:spcPct val="20000"/>
              </a:spcBef>
              <a:buChar char="•"/>
              <a:defRPr sz="2400">
                <a:solidFill>
                  <a:schemeClr val="tx1"/>
                </a:solidFill>
                <a:latin typeface="Verdana" pitchFamily="34" charset="0"/>
                <a:cs typeface="Arial" charset="0"/>
              </a:defRPr>
            </a:lvl3pPr>
            <a:lvl4pPr marL="1600200" indent="-228600" eaLnBrk="0" hangingPunct="0">
              <a:spcBef>
                <a:spcPct val="20000"/>
              </a:spcBef>
              <a:buChar char="–"/>
              <a:defRPr sz="2000">
                <a:solidFill>
                  <a:schemeClr val="tx1"/>
                </a:solidFill>
                <a:latin typeface="Verdana" pitchFamily="34" charset="0"/>
                <a:cs typeface="Arial" charset="0"/>
              </a:defRPr>
            </a:lvl4pPr>
            <a:lvl5pPr marL="2057400" indent="-228600" eaLnBrk="0" hangingPunct="0">
              <a:spcBef>
                <a:spcPct val="20000"/>
              </a:spcBef>
              <a:buChar char="»"/>
              <a:defRPr sz="2000">
                <a:solidFill>
                  <a:schemeClr val="tx1"/>
                </a:solidFill>
                <a:latin typeface="Verdana"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Verdana"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Verdana"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Verdana"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Verdana" pitchFamily="34" charset="0"/>
                <a:cs typeface="Arial" charset="0"/>
              </a:defRPr>
            </a:lvl9pPr>
          </a:lstStyle>
          <a:p>
            <a:pPr eaLnBrk="1" hangingPunct="1">
              <a:spcBef>
                <a:spcPct val="0"/>
              </a:spcBef>
              <a:buFontTx/>
              <a:buNone/>
            </a:pPr>
            <a:fld id="{0ED66045-430E-43C8-9092-D4980FFFDB8B}" type="slidenum">
              <a:rPr lang="en-US" altLang="en-US" sz="1400" smtClean="0"/>
              <a:pPr eaLnBrk="1" hangingPunct="1">
                <a:spcBef>
                  <a:spcPct val="0"/>
                </a:spcBef>
                <a:buFontTx/>
                <a:buNone/>
              </a:pPr>
              <a:t>16</a:t>
            </a:fld>
            <a:endParaRPr lang="en-US" altLang="en-US" sz="1400" dirty="0" smtClean="0"/>
          </a:p>
        </p:txBody>
      </p:sp>
      <p:sp>
        <p:nvSpPr>
          <p:cNvPr id="75778" name="Rectangle 2"/>
          <p:cNvSpPr>
            <a:spLocks noGrp="1" noChangeArrowheads="1"/>
          </p:cNvSpPr>
          <p:nvPr>
            <p:ph type="title" idx="4294967295"/>
          </p:nvPr>
        </p:nvSpPr>
        <p:spPr>
          <a:xfrm>
            <a:off x="304800" y="76200"/>
            <a:ext cx="8396288" cy="1066800"/>
          </a:xfrm>
        </p:spPr>
        <p:txBody>
          <a:bodyPr anchor="ctr"/>
          <a:lstStyle/>
          <a:p>
            <a:pPr eaLnBrk="1" hangingPunct="1">
              <a:defRPr/>
            </a:pPr>
            <a:r>
              <a:rPr lang="en-US" sz="4000" b="1" dirty="0" smtClean="0"/>
              <a:t>After Each Contest Checklist</a:t>
            </a:r>
          </a:p>
        </p:txBody>
      </p:sp>
      <p:sp>
        <p:nvSpPr>
          <p:cNvPr id="15364" name="Rectangle 3"/>
          <p:cNvSpPr>
            <a:spLocks noGrp="1" noChangeArrowheads="1"/>
          </p:cNvSpPr>
          <p:nvPr>
            <p:ph type="body" idx="4294967295"/>
          </p:nvPr>
        </p:nvSpPr>
        <p:spPr>
          <a:xfrm>
            <a:off x="228600" y="1447800"/>
            <a:ext cx="8763000" cy="5257800"/>
          </a:xfrm>
        </p:spPr>
        <p:txBody>
          <a:bodyPr/>
          <a:lstStyle/>
          <a:p>
            <a:pPr eaLnBrk="1" hangingPunct="1"/>
            <a:r>
              <a:rPr lang="en-US" altLang="en-US" dirty="0" smtClean="0"/>
              <a:t>Collect Timing sheets from Timers.  </a:t>
            </a:r>
          </a:p>
          <a:p>
            <a:pPr eaLnBrk="1" hangingPunct="1"/>
            <a:r>
              <a:rPr lang="en-US" altLang="en-US" dirty="0" smtClean="0"/>
              <a:t>Collect envelope from Tiebreaker</a:t>
            </a:r>
            <a:br>
              <a:rPr lang="en-US" altLang="en-US" dirty="0" smtClean="0"/>
            </a:br>
            <a:r>
              <a:rPr lang="en-US" altLang="en-US" dirty="0" smtClean="0"/>
              <a:t>Judge.</a:t>
            </a:r>
          </a:p>
          <a:p>
            <a:pPr eaLnBrk="1" hangingPunct="1"/>
            <a:r>
              <a:rPr lang="en-US" altLang="en-US" dirty="0" smtClean="0"/>
              <a:t>Tellers collect Judges’ ballots.  </a:t>
            </a:r>
          </a:p>
          <a:p>
            <a:pPr eaLnBrk="1" hangingPunct="1"/>
            <a:r>
              <a:rPr lang="en-US" altLang="en-US" dirty="0" smtClean="0"/>
              <a:t>Tellers tally the votes with Chief Judge.	</a:t>
            </a:r>
          </a:p>
          <a:p>
            <a:pPr eaLnBrk="1" hangingPunct="1">
              <a:buFontTx/>
              <a:buNone/>
            </a:pPr>
            <a:endParaRPr lang="en-US" altLang="en-US" sz="2800" dirty="0" smtClean="0"/>
          </a:p>
        </p:txBody>
      </p:sp>
    </p:spTree>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92150"/>
          </a:xfrm>
        </p:spPr>
        <p:txBody>
          <a:bodyPr>
            <a:normAutofit/>
          </a:bodyPr>
          <a:lstStyle/>
          <a:p>
            <a:pPr>
              <a:defRPr/>
            </a:pPr>
            <a:r>
              <a:rPr lang="en-US" sz="3200" dirty="0" smtClean="0"/>
              <a:t>Resolving a Tie</a:t>
            </a:r>
            <a:endParaRPr lang="en-US" sz="3200" dirty="0"/>
          </a:p>
        </p:txBody>
      </p:sp>
      <p:pic>
        <p:nvPicPr>
          <p:cNvPr id="16387"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3138" y="4573588"/>
            <a:ext cx="7110412"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75" y="838200"/>
            <a:ext cx="5756275" cy="341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10" name="Object 3"/>
          <p:cNvGraphicFramePr>
            <a:graphicFrameLocks noChangeAspect="1"/>
          </p:cNvGraphicFramePr>
          <p:nvPr/>
        </p:nvGraphicFramePr>
        <p:xfrm>
          <a:off x="1263650" y="1422400"/>
          <a:ext cx="6616700" cy="4013200"/>
        </p:xfrm>
        <a:graphic>
          <a:graphicData uri="http://schemas.openxmlformats.org/presentationml/2006/ole">
            <mc:AlternateContent xmlns:mc="http://schemas.openxmlformats.org/markup-compatibility/2006">
              <mc:Choice xmlns:v="urn:schemas-microsoft-com:vml" Requires="v">
                <p:oleObj spid="_x0000_s17462" name="Worksheet" r:id="rId3" imgW="6600960" imgH="4004280" progId="Excel.Sheet.8">
                  <p:embed/>
                </p:oleObj>
              </mc:Choice>
              <mc:Fallback>
                <p:oleObj name="Worksheet" r:id="rId3" imgW="6600960" imgH="4004280" progId="Excel.Shee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3650" y="1422400"/>
                        <a:ext cx="6616700" cy="401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Table 4"/>
          <p:cNvGraphicFramePr>
            <a:graphicFrameLocks noGrp="1"/>
          </p:cNvGraphicFramePr>
          <p:nvPr/>
        </p:nvGraphicFramePr>
        <p:xfrm>
          <a:off x="1421558" y="244672"/>
          <a:ext cx="5581364" cy="6458245"/>
        </p:xfrm>
        <a:graphic>
          <a:graphicData uri="http://schemas.openxmlformats.org/drawingml/2006/table">
            <a:tbl>
              <a:tblPr/>
              <a:tblGrid>
                <a:gridCol w="898416"/>
                <a:gridCol w="921722"/>
                <a:gridCol w="475727"/>
                <a:gridCol w="460862"/>
                <a:gridCol w="416263"/>
                <a:gridCol w="416263"/>
                <a:gridCol w="416263"/>
                <a:gridCol w="282464"/>
                <a:gridCol w="282464"/>
                <a:gridCol w="267596"/>
                <a:gridCol w="297330"/>
                <a:gridCol w="445994"/>
              </a:tblGrid>
              <a:tr h="218307">
                <a:tc gridSpan="2">
                  <a:txBody>
                    <a:bodyPr/>
                    <a:lstStyle/>
                    <a:p>
                      <a:pPr algn="r" fontAlgn="b"/>
                      <a:r>
                        <a:rPr lang="en-US" sz="900" b="1" i="0" u="none" strike="noStrike" dirty="0">
                          <a:solidFill>
                            <a:srgbClr val="000000"/>
                          </a:solidFill>
                          <a:effectLst/>
                          <a:latin typeface="Calibri"/>
                        </a:rPr>
                        <a:t> </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rowSpan="3">
                  <a:txBody>
                    <a:bodyPr/>
                    <a:lstStyle/>
                    <a:p>
                      <a:pPr algn="l" fontAlgn="b"/>
                      <a:r>
                        <a:rPr lang="en-US" sz="1200" b="1" i="0" u="none" strike="noStrike" dirty="0">
                          <a:solidFill>
                            <a:srgbClr val="000000"/>
                          </a:solidFill>
                          <a:effectLst/>
                          <a:latin typeface="Calibri"/>
                        </a:rPr>
                        <a:t>Cinderella</a:t>
                      </a:r>
                    </a:p>
                  </a:txBody>
                  <a:tcPr marL="9271" marR="9271" marT="9271"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l" fontAlgn="b"/>
                      <a:r>
                        <a:rPr lang="en-US" sz="1200" b="1" i="0" u="none" strike="noStrike" dirty="0">
                          <a:solidFill>
                            <a:srgbClr val="000000"/>
                          </a:solidFill>
                          <a:effectLst/>
                          <a:latin typeface="Calibri"/>
                        </a:rPr>
                        <a:t>Bird Man</a:t>
                      </a:r>
                    </a:p>
                  </a:txBody>
                  <a:tcPr marL="9271" marR="9271" marT="9271"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l" fontAlgn="b"/>
                      <a:r>
                        <a:rPr lang="en-US" sz="1200" b="1" i="0" u="none" strike="noStrike" dirty="0">
                          <a:solidFill>
                            <a:srgbClr val="000000"/>
                          </a:solidFill>
                          <a:effectLst/>
                          <a:latin typeface="Calibri"/>
                        </a:rPr>
                        <a:t>Super Man</a:t>
                      </a:r>
                    </a:p>
                  </a:txBody>
                  <a:tcPr marL="9271" marR="9271" marT="9271"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l" fontAlgn="b"/>
                      <a:r>
                        <a:rPr lang="en-US" sz="1200" b="1" i="0" u="none" strike="noStrike" dirty="0">
                          <a:solidFill>
                            <a:srgbClr val="000000"/>
                          </a:solidFill>
                          <a:effectLst/>
                          <a:latin typeface="Calibri"/>
                        </a:rPr>
                        <a:t>Obama</a:t>
                      </a:r>
                    </a:p>
                  </a:txBody>
                  <a:tcPr marL="9271" marR="9271" marT="9271"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l" fontAlgn="b"/>
                      <a:r>
                        <a:rPr lang="en-US" sz="1200" b="1" i="0" u="none" strike="noStrike" dirty="0">
                          <a:solidFill>
                            <a:srgbClr val="000000"/>
                          </a:solidFill>
                          <a:effectLst/>
                          <a:latin typeface="Calibri"/>
                        </a:rPr>
                        <a:t>Jerry Brown</a:t>
                      </a:r>
                    </a:p>
                  </a:txBody>
                  <a:tcPr marL="9271" marR="9271" marT="9271"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l" fontAlgn="b"/>
                      <a:r>
                        <a:rPr lang="en-US" sz="900" b="0" i="0" u="none" strike="noStrike" dirty="0">
                          <a:solidFill>
                            <a:srgbClr val="000000"/>
                          </a:solidFill>
                          <a:effectLst/>
                          <a:latin typeface="Calibri"/>
                        </a:rPr>
                        <a:t> </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l" fontAlgn="b"/>
                      <a:r>
                        <a:rPr lang="en-US" sz="900" b="0" i="0" u="none" strike="noStrike" dirty="0">
                          <a:solidFill>
                            <a:srgbClr val="000000"/>
                          </a:solidFill>
                          <a:effectLst/>
                          <a:latin typeface="Calibri"/>
                        </a:rPr>
                        <a:t> </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l" fontAlgn="b"/>
                      <a:r>
                        <a:rPr lang="en-US" sz="900" b="0" i="0" u="none" strike="noStrike" dirty="0">
                          <a:solidFill>
                            <a:srgbClr val="000000"/>
                          </a:solidFill>
                          <a:effectLst/>
                          <a:latin typeface="Calibri"/>
                        </a:rPr>
                        <a:t> </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l" fontAlgn="b"/>
                      <a:r>
                        <a:rPr lang="en-US" sz="900" b="0" i="0" u="none" strike="noStrike" dirty="0">
                          <a:solidFill>
                            <a:srgbClr val="000000"/>
                          </a:solidFill>
                          <a:effectLst/>
                          <a:latin typeface="Calibri"/>
                        </a:rPr>
                        <a:t> </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l" fontAlgn="b"/>
                      <a:r>
                        <a:rPr lang="en-US" sz="900" b="0" i="0" u="none" strike="noStrike" dirty="0">
                          <a:solidFill>
                            <a:srgbClr val="000000"/>
                          </a:solidFill>
                          <a:effectLst/>
                          <a:latin typeface="Calibri"/>
                        </a:rPr>
                        <a:t> </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1564">
                <a:tc gridSpan="2">
                  <a:txBody>
                    <a:bodyPr/>
                    <a:lstStyle/>
                    <a:p>
                      <a:pPr algn="r" fontAlgn="b"/>
                      <a:r>
                        <a:rPr lang="en-US" sz="1200" b="1" i="0" u="none" strike="noStrike" dirty="0">
                          <a:solidFill>
                            <a:srgbClr val="000000"/>
                          </a:solidFill>
                          <a:effectLst/>
                          <a:latin typeface="Calibri"/>
                        </a:rPr>
                        <a:t>Name of Contestant</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424484">
                <a:tc gridSpan="2">
                  <a:txBody>
                    <a:bodyPr/>
                    <a:lstStyle/>
                    <a:p>
                      <a:pPr algn="l" fontAlgn="b"/>
                      <a:r>
                        <a:rPr lang="en-US" sz="1200" b="1" i="0" u="none" strike="noStrike" dirty="0">
                          <a:solidFill>
                            <a:srgbClr val="000000"/>
                          </a:solidFill>
                          <a:effectLst/>
                          <a:latin typeface="Calibri"/>
                        </a:rPr>
                        <a:t>Name of Judge</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230435">
                <a:tc gridSpan="2">
                  <a:txBody>
                    <a:bodyPr/>
                    <a:lstStyle/>
                    <a:p>
                      <a:pPr algn="l" fontAlgn="b"/>
                      <a:r>
                        <a:rPr lang="en-US" sz="1200" b="1" i="0" u="none" strike="noStrike" dirty="0">
                          <a:solidFill>
                            <a:srgbClr val="000000"/>
                          </a:solidFill>
                          <a:effectLst/>
                          <a:latin typeface="Calibri"/>
                        </a:rPr>
                        <a:t>1. John G. Roberts</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1200" b="1" i="0" u="none" strike="noStrike" dirty="0">
                          <a:solidFill>
                            <a:srgbClr val="000000"/>
                          </a:solidFill>
                          <a:effectLst/>
                          <a:latin typeface="Calibri"/>
                        </a:rPr>
                        <a:t> </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2</a:t>
                      </a:r>
                    </a:p>
                  </a:txBody>
                  <a:tcPr marL="9271" marR="9271" marT="9271" marB="0" vert="wordArtVert"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3</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 </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1</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a:rPr>
                        <a:t> </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a:rPr>
                        <a:t> </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a:rPr>
                        <a:t> </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a:rPr>
                        <a:t> </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a:rPr>
                        <a:t> </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8307">
                <a:tc gridSpan="2">
                  <a:txBody>
                    <a:bodyPr/>
                    <a:lstStyle/>
                    <a:p>
                      <a:pPr algn="l" fontAlgn="b"/>
                      <a:r>
                        <a:rPr lang="en-US" sz="1200" b="1" i="0" u="none" strike="noStrike" dirty="0">
                          <a:solidFill>
                            <a:srgbClr val="000000"/>
                          </a:solidFill>
                          <a:effectLst/>
                          <a:latin typeface="Calibri"/>
                        </a:rPr>
                        <a:t>2. Anthony M. Kennedy</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1200" b="1" i="0" u="none" strike="noStrike" dirty="0">
                          <a:solidFill>
                            <a:srgbClr val="000000"/>
                          </a:solidFill>
                          <a:effectLst/>
                          <a:latin typeface="Calibri"/>
                        </a:rPr>
                        <a:t> </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3</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2</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1</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 </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a:rPr>
                        <a:t> </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a:rPr>
                        <a:t> </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a:rPr>
                        <a:t> </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a:rPr>
                        <a:t> </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a:rPr>
                        <a:t> </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4050">
                <a:tc gridSpan="2">
                  <a:txBody>
                    <a:bodyPr/>
                    <a:lstStyle/>
                    <a:p>
                      <a:pPr algn="l" fontAlgn="b"/>
                      <a:r>
                        <a:rPr lang="en-US" sz="1200" b="1" i="0" u="none" strike="noStrike" dirty="0">
                          <a:solidFill>
                            <a:srgbClr val="000000"/>
                          </a:solidFill>
                          <a:effectLst/>
                          <a:latin typeface="Calibri"/>
                        </a:rPr>
                        <a:t>3. Antonin Scalia</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1200" b="1" i="0" u="none" strike="noStrike" dirty="0">
                          <a:solidFill>
                            <a:srgbClr val="000000"/>
                          </a:solidFill>
                          <a:effectLst/>
                          <a:latin typeface="Calibri"/>
                        </a:rPr>
                        <a:t>1</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 </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3</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 </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2</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a:rPr>
                        <a:t> </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a:rPr>
                        <a:t> </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a:rPr>
                        <a:t> </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a:rPr>
                        <a:t> </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a:rPr>
                        <a:t> </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4050">
                <a:tc gridSpan="2">
                  <a:txBody>
                    <a:bodyPr/>
                    <a:lstStyle/>
                    <a:p>
                      <a:pPr algn="l" fontAlgn="b"/>
                      <a:r>
                        <a:rPr lang="en-US" sz="1200" b="1" i="0" u="none" strike="noStrike" dirty="0">
                          <a:solidFill>
                            <a:srgbClr val="000000"/>
                          </a:solidFill>
                          <a:effectLst/>
                          <a:latin typeface="Calibri"/>
                        </a:rPr>
                        <a:t>4. Ruth Bader Ginsburg</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1200" b="1" i="0" u="none" strike="noStrike" dirty="0">
                          <a:solidFill>
                            <a:srgbClr val="000000"/>
                          </a:solidFill>
                          <a:effectLst/>
                          <a:latin typeface="Calibri"/>
                        </a:rPr>
                        <a:t>2</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3</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 </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 </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1</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a:rPr>
                        <a:t> </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a:rPr>
                        <a:t> </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a:rPr>
                        <a:t> </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a:rPr>
                        <a:t> </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a:rPr>
                        <a:t> </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6178">
                <a:tc gridSpan="2">
                  <a:txBody>
                    <a:bodyPr/>
                    <a:lstStyle/>
                    <a:p>
                      <a:pPr algn="l" fontAlgn="b"/>
                      <a:r>
                        <a:rPr lang="en-US" sz="1200" b="1" i="0" u="none" strike="noStrike" dirty="0">
                          <a:solidFill>
                            <a:srgbClr val="000000"/>
                          </a:solidFill>
                          <a:effectLst/>
                          <a:latin typeface="Calibri"/>
                        </a:rPr>
                        <a:t>5. Clarence Thomas</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1200" b="1" i="0" u="none" strike="noStrike" dirty="0">
                          <a:solidFill>
                            <a:srgbClr val="000000"/>
                          </a:solidFill>
                          <a:effectLst/>
                          <a:latin typeface="Calibri"/>
                        </a:rPr>
                        <a:t> </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3</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1</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2</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 </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a:rPr>
                        <a:t> </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a:rPr>
                        <a:t> </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a:rPr>
                        <a:t> </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a:rPr>
                        <a:t> </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a:rPr>
                        <a:t> </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8307">
                <a:tc gridSpan="2">
                  <a:txBody>
                    <a:bodyPr/>
                    <a:lstStyle/>
                    <a:p>
                      <a:pPr algn="l" fontAlgn="b"/>
                      <a:r>
                        <a:rPr lang="en-US" sz="1200" b="1" i="0" u="none" strike="noStrike" dirty="0">
                          <a:solidFill>
                            <a:srgbClr val="000000"/>
                          </a:solidFill>
                          <a:effectLst/>
                          <a:latin typeface="Calibri"/>
                        </a:rPr>
                        <a:t>6.  Sonia Sotomayor</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1200" b="1" i="0" u="none" strike="noStrike" dirty="0">
                          <a:solidFill>
                            <a:srgbClr val="000000"/>
                          </a:solidFill>
                          <a:effectLst/>
                          <a:latin typeface="Calibri"/>
                        </a:rPr>
                        <a:t>3</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1</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 </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 </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2</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a:rPr>
                        <a:t> </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a:rPr>
                        <a:t> </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a:rPr>
                        <a:t> </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a:rPr>
                        <a:t> </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a:rPr>
                        <a:t> </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6178">
                <a:tc gridSpan="2">
                  <a:txBody>
                    <a:bodyPr/>
                    <a:lstStyle/>
                    <a:p>
                      <a:pPr algn="l" fontAlgn="b"/>
                      <a:r>
                        <a:rPr lang="en-US" sz="1200" b="1" i="0" u="none" strike="noStrike" dirty="0">
                          <a:solidFill>
                            <a:srgbClr val="000000"/>
                          </a:solidFill>
                          <a:effectLst/>
                          <a:latin typeface="Calibri"/>
                        </a:rPr>
                        <a:t>7.  Stephen G. Breyer</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1200" b="1" i="0" u="none" strike="noStrike" dirty="0">
                          <a:solidFill>
                            <a:srgbClr val="000000"/>
                          </a:solidFill>
                          <a:effectLst/>
                          <a:latin typeface="Calibri"/>
                        </a:rPr>
                        <a:t>1</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 </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3</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 </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2</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a:rPr>
                        <a:t> </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a:rPr>
                        <a:t> </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a:rPr>
                        <a:t> </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a:rPr>
                        <a:t> </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a:rPr>
                        <a:t> </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2584">
                <a:tc gridSpan="2">
                  <a:txBody>
                    <a:bodyPr/>
                    <a:lstStyle/>
                    <a:p>
                      <a:pPr algn="l" fontAlgn="b"/>
                      <a:r>
                        <a:rPr lang="en-US" sz="900" b="1" i="0" u="none" strike="noStrike" dirty="0">
                          <a:solidFill>
                            <a:srgbClr val="000000"/>
                          </a:solidFill>
                          <a:effectLst/>
                          <a:latin typeface="Calibri"/>
                        </a:rPr>
                        <a:t>8</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1200" b="1" i="0" u="none" strike="noStrike" dirty="0">
                          <a:solidFill>
                            <a:srgbClr val="000000"/>
                          </a:solidFill>
                          <a:effectLst/>
                          <a:latin typeface="Calibri"/>
                        </a:rPr>
                        <a:t> </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 </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 </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 </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 </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a:rPr>
                        <a:t> </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a:rPr>
                        <a:t> </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a:rPr>
                        <a:t> </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a:rPr>
                        <a:t> </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a:rPr>
                        <a:t> </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498">
                <a:tc gridSpan="2">
                  <a:txBody>
                    <a:bodyPr/>
                    <a:lstStyle/>
                    <a:p>
                      <a:pPr algn="l" fontAlgn="b"/>
                      <a:r>
                        <a:rPr lang="en-US" sz="900" b="1" i="0" u="none" strike="noStrike" dirty="0">
                          <a:solidFill>
                            <a:srgbClr val="000000"/>
                          </a:solidFill>
                          <a:effectLst/>
                          <a:latin typeface="Calibri"/>
                        </a:rPr>
                        <a:t>9</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1200" b="1" i="0" u="none" strike="noStrike" dirty="0">
                          <a:solidFill>
                            <a:srgbClr val="000000"/>
                          </a:solidFill>
                          <a:effectLst/>
                          <a:latin typeface="Calibri"/>
                        </a:rPr>
                        <a:t> </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 </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 </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 </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 </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a:rPr>
                        <a:t> </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a:rPr>
                        <a:t> </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a:rPr>
                        <a:t> </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a:rPr>
                        <a:t> </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a:rPr>
                        <a:t> </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7808">
                <a:tc gridSpan="2">
                  <a:txBody>
                    <a:bodyPr/>
                    <a:lstStyle/>
                    <a:p>
                      <a:pPr algn="l" fontAlgn="b"/>
                      <a:r>
                        <a:rPr lang="en-US" sz="900" b="1" i="0" u="none" strike="noStrike" dirty="0">
                          <a:solidFill>
                            <a:srgbClr val="000000"/>
                          </a:solidFill>
                          <a:effectLst/>
                          <a:latin typeface="Calibri"/>
                        </a:rPr>
                        <a:t>10</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1200" b="1" i="0" u="none" strike="noStrike" dirty="0">
                          <a:solidFill>
                            <a:srgbClr val="000000"/>
                          </a:solidFill>
                          <a:effectLst/>
                          <a:latin typeface="Calibri"/>
                        </a:rPr>
                        <a:t> </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 </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 </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 </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 </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a:rPr>
                        <a:t> </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a:rPr>
                        <a:t> </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a:rPr>
                        <a:t> </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a:rPr>
                        <a:t> </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a:rPr>
                        <a:t> </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3627">
                <a:tc gridSpan="2">
                  <a:txBody>
                    <a:bodyPr/>
                    <a:lstStyle/>
                    <a:p>
                      <a:pPr algn="l" fontAlgn="b"/>
                      <a:r>
                        <a:rPr lang="en-US" sz="1200" b="1" i="0" u="none" strike="noStrike" dirty="0">
                          <a:solidFill>
                            <a:srgbClr val="000000"/>
                          </a:solidFill>
                          <a:effectLst/>
                          <a:latin typeface="Calibri"/>
                        </a:rPr>
                        <a:t>Totals</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1200" b="1" i="0" u="none" strike="noStrike" dirty="0">
                          <a:solidFill>
                            <a:srgbClr val="000000"/>
                          </a:solidFill>
                          <a:effectLst/>
                          <a:latin typeface="Calibri"/>
                        </a:rPr>
                        <a:t>7</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12</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12</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3</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8</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a:rPr>
                        <a:t> </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a:rPr>
                        <a:t> </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a:rPr>
                        <a:t> </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a:rPr>
                        <a:t> </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a:rPr>
                        <a:t> </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1564">
                <a:tc gridSpan="12">
                  <a:txBody>
                    <a:bodyPr/>
                    <a:lstStyle/>
                    <a:p>
                      <a:pPr algn="l" fontAlgn="b"/>
                      <a:r>
                        <a:rPr lang="en-US" sz="900" b="0" i="0" u="none" strike="noStrike" dirty="0">
                          <a:solidFill>
                            <a:srgbClr val="000000"/>
                          </a:solidFill>
                          <a:effectLst/>
                          <a:latin typeface="Calibri"/>
                        </a:rPr>
                        <a:t> </a:t>
                      </a:r>
                    </a:p>
                  </a:txBody>
                  <a:tcPr marL="9271" marR="9271" marT="9271"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42562">
                <a:tc gridSpan="12">
                  <a:txBody>
                    <a:bodyPr/>
                    <a:lstStyle/>
                    <a:p>
                      <a:pPr algn="l" fontAlgn="b"/>
                      <a:r>
                        <a:rPr lang="en-US" sz="1200" b="1" i="0" u="none" strike="noStrike" dirty="0">
                          <a:solidFill>
                            <a:srgbClr val="000000"/>
                          </a:solidFill>
                          <a:effectLst/>
                          <a:latin typeface="Calibri"/>
                        </a:rPr>
                        <a:t>1. Check TieBreaker Ballot to see which contestant is listed first</a:t>
                      </a:r>
                    </a:p>
                  </a:txBody>
                  <a:tcPr marL="9271" marR="9271" marT="9271"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94942">
                <a:tc gridSpan="12">
                  <a:txBody>
                    <a:bodyPr/>
                    <a:lstStyle/>
                    <a:p>
                      <a:pPr algn="l" fontAlgn="b"/>
                      <a:r>
                        <a:rPr lang="en-US" sz="1200" b="1" i="0" u="none" strike="noStrike" dirty="0">
                          <a:solidFill>
                            <a:srgbClr val="000000"/>
                          </a:solidFill>
                          <a:effectLst/>
                          <a:latin typeface="Calibri"/>
                        </a:rPr>
                        <a:t> </a:t>
                      </a:r>
                    </a:p>
                  </a:txBody>
                  <a:tcPr marL="9271" marR="9271" marT="9271" marB="0" anchor="b">
                    <a:lnL>
                      <a:noFill/>
                    </a:lnL>
                    <a:lnR>
                      <a:noFill/>
                    </a:lnR>
                    <a:lnT>
                      <a:noFill/>
                    </a:lnT>
                    <a:lnB>
                      <a:noFill/>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1564">
                <a:tc gridSpan="2">
                  <a:txBody>
                    <a:bodyPr/>
                    <a:lstStyle/>
                    <a:p>
                      <a:pPr algn="l" fontAlgn="b"/>
                      <a:r>
                        <a:rPr lang="en-US" sz="1200" b="1" i="0" u="none" strike="noStrike" dirty="0">
                          <a:solidFill>
                            <a:srgbClr val="000000"/>
                          </a:solidFill>
                          <a:effectLst/>
                          <a:latin typeface="Calibri"/>
                        </a:rPr>
                        <a:t>2.  TieBreaker's Ballot:</a:t>
                      </a:r>
                    </a:p>
                  </a:txBody>
                  <a:tcPr marL="9271" marR="9271" marT="9271"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1200" b="1" i="0" u="none" strike="noStrike" dirty="0">
                        <a:solidFill>
                          <a:srgbClr val="000000"/>
                        </a:solidFill>
                        <a:effectLst/>
                        <a:latin typeface="Calibri"/>
                      </a:endParaRPr>
                    </a:p>
                  </a:txBody>
                  <a:tcPr marL="9271" marR="9271" marT="927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200" b="1" i="0" u="none" strike="noStrike" dirty="0">
                        <a:solidFill>
                          <a:srgbClr val="000000"/>
                        </a:solidFill>
                        <a:effectLst/>
                        <a:latin typeface="Calibri"/>
                      </a:endParaRPr>
                    </a:p>
                  </a:txBody>
                  <a:tcPr marL="9271" marR="9271" marT="927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200" b="1" i="0" u="none" strike="noStrike" dirty="0">
                        <a:solidFill>
                          <a:srgbClr val="000000"/>
                        </a:solidFill>
                        <a:effectLst/>
                        <a:latin typeface="Calibri"/>
                      </a:endParaRPr>
                    </a:p>
                  </a:txBody>
                  <a:tcPr marL="9271" marR="9271" marT="927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200" b="1" i="0" u="none" strike="noStrike" dirty="0">
                        <a:solidFill>
                          <a:srgbClr val="000000"/>
                        </a:solidFill>
                        <a:effectLst/>
                        <a:latin typeface="Calibri"/>
                      </a:endParaRPr>
                    </a:p>
                  </a:txBody>
                  <a:tcPr marL="9271" marR="9271" marT="927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200" b="1" i="0" u="none" strike="noStrike" dirty="0">
                        <a:solidFill>
                          <a:srgbClr val="000000"/>
                        </a:solidFill>
                        <a:effectLst/>
                        <a:latin typeface="Calibri"/>
                      </a:endParaRPr>
                    </a:p>
                  </a:txBody>
                  <a:tcPr marL="9271" marR="9271" marT="927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1" i="0" u="none" strike="noStrike" dirty="0">
                        <a:solidFill>
                          <a:srgbClr val="000000"/>
                        </a:solidFill>
                        <a:effectLst/>
                        <a:latin typeface="Calibri"/>
                      </a:endParaRPr>
                    </a:p>
                  </a:txBody>
                  <a:tcPr marL="9271" marR="9271" marT="927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1" i="0" u="none" strike="noStrike" dirty="0">
                        <a:solidFill>
                          <a:srgbClr val="000000"/>
                        </a:solidFill>
                        <a:effectLst/>
                        <a:latin typeface="Calibri"/>
                      </a:endParaRPr>
                    </a:p>
                  </a:txBody>
                  <a:tcPr marL="9271" marR="9271" marT="927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1" i="0" u="none" strike="noStrike" dirty="0">
                        <a:solidFill>
                          <a:srgbClr val="000000"/>
                        </a:solidFill>
                        <a:effectLst/>
                        <a:latin typeface="Calibri"/>
                      </a:endParaRPr>
                    </a:p>
                  </a:txBody>
                  <a:tcPr marL="9271" marR="9271" marT="927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1" i="0" u="none" strike="noStrike" dirty="0">
                        <a:solidFill>
                          <a:srgbClr val="000000"/>
                        </a:solidFill>
                        <a:effectLst/>
                        <a:latin typeface="Calibri"/>
                      </a:endParaRPr>
                    </a:p>
                  </a:txBody>
                  <a:tcPr marL="9271" marR="9271" marT="927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1" i="0" u="none" strike="noStrike" dirty="0">
                        <a:solidFill>
                          <a:srgbClr val="000000"/>
                        </a:solidFill>
                        <a:effectLst/>
                        <a:latin typeface="Calibri"/>
                      </a:endParaRPr>
                    </a:p>
                  </a:txBody>
                  <a:tcPr marL="9271" marR="9271" marT="9271" marB="0" anchor="b">
                    <a:lnL>
                      <a:noFill/>
                    </a:lnL>
                    <a:lnR>
                      <a:noFill/>
                    </a:lnR>
                    <a:lnT>
                      <a:noFill/>
                    </a:lnT>
                    <a:lnB w="6350" cap="flat" cmpd="sng" algn="ctr">
                      <a:solidFill>
                        <a:srgbClr val="000000"/>
                      </a:solidFill>
                      <a:prstDash val="solid"/>
                      <a:round/>
                      <a:headEnd type="none" w="med" len="med"/>
                      <a:tailEnd type="none" w="med" len="med"/>
                    </a:lnB>
                  </a:tcPr>
                </a:tc>
              </a:tr>
              <a:tr h="191564">
                <a:tc>
                  <a:txBody>
                    <a:bodyPr/>
                    <a:lstStyle/>
                    <a:p>
                      <a:pPr algn="l" fontAlgn="b"/>
                      <a:r>
                        <a:rPr lang="en-US" sz="1200" b="1" i="1" u="none" strike="noStrike" dirty="0">
                          <a:solidFill>
                            <a:srgbClr val="000000"/>
                          </a:solidFill>
                          <a:effectLst/>
                          <a:latin typeface="Calibri"/>
                        </a:rPr>
                        <a:t>First Place</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dirty="0">
                          <a:solidFill>
                            <a:srgbClr val="000000"/>
                          </a:solidFill>
                          <a:effectLst/>
                          <a:latin typeface="Calibri"/>
                        </a:rPr>
                        <a:t>Jerry Brown</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a:rPr>
                        <a:t> </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US" sz="1200" b="1" i="1" u="none" strike="noStrike" dirty="0">
                          <a:solidFill>
                            <a:srgbClr val="000000"/>
                          </a:solidFill>
                          <a:effectLst/>
                          <a:latin typeface="Calibri"/>
                        </a:rPr>
                        <a:t>Fourth Place</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l" fontAlgn="b"/>
                      <a:r>
                        <a:rPr lang="en-US" sz="1200" b="1" i="0" u="none" strike="noStrike" dirty="0">
                          <a:solidFill>
                            <a:srgbClr val="FF0000"/>
                          </a:solidFill>
                          <a:effectLst/>
                          <a:latin typeface="Calibri"/>
                        </a:rPr>
                        <a:t>Bird Man</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700" b="1" i="0" u="none" strike="noStrike" dirty="0">
                          <a:solidFill>
                            <a:srgbClr val="000000"/>
                          </a:solidFill>
                          <a:effectLst/>
                          <a:latin typeface="Calibri"/>
                        </a:rPr>
                        <a:t> </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b"/>
                      <a:r>
                        <a:rPr lang="en-US" sz="1200" b="1" i="1" u="none" strike="noStrike" dirty="0">
                          <a:solidFill>
                            <a:srgbClr val="000000"/>
                          </a:solidFill>
                          <a:effectLst/>
                          <a:latin typeface="Calibri"/>
                        </a:rPr>
                        <a:t>Seventh Place</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b"/>
                      <a:r>
                        <a:rPr lang="en-US" sz="900" b="1" i="0" u="none" strike="noStrike" dirty="0">
                          <a:solidFill>
                            <a:srgbClr val="000000"/>
                          </a:solidFill>
                          <a:effectLst/>
                          <a:latin typeface="Calibri"/>
                        </a:rPr>
                        <a:t> </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1564">
                <a:tc>
                  <a:txBody>
                    <a:bodyPr/>
                    <a:lstStyle/>
                    <a:p>
                      <a:pPr algn="l" fontAlgn="b"/>
                      <a:r>
                        <a:rPr lang="en-US" sz="1200" b="1" i="1" u="none" strike="noStrike" dirty="0">
                          <a:solidFill>
                            <a:srgbClr val="FF0000"/>
                          </a:solidFill>
                          <a:effectLst/>
                          <a:latin typeface="Calibri"/>
                        </a:rPr>
                        <a:t>Second Place</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dirty="0">
                          <a:solidFill>
                            <a:srgbClr val="FF0000"/>
                          </a:solidFill>
                          <a:effectLst/>
                          <a:latin typeface="Calibri"/>
                        </a:rPr>
                        <a:t>Super Man</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a:rPr>
                        <a:t> </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US" sz="1200" b="1" i="1" u="none" strike="noStrike" dirty="0">
                          <a:solidFill>
                            <a:srgbClr val="000000"/>
                          </a:solidFill>
                          <a:effectLst/>
                          <a:latin typeface="Calibri"/>
                        </a:rPr>
                        <a:t>Fifth Place</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l" fontAlgn="b"/>
                      <a:r>
                        <a:rPr lang="en-US" sz="1200" b="1" i="0" u="none" strike="noStrike" dirty="0">
                          <a:solidFill>
                            <a:srgbClr val="000000"/>
                          </a:solidFill>
                          <a:effectLst/>
                          <a:latin typeface="Calibri"/>
                        </a:rPr>
                        <a:t>Obama</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700" b="1" i="0" u="none" strike="noStrike" dirty="0">
                          <a:solidFill>
                            <a:srgbClr val="000000"/>
                          </a:solidFill>
                          <a:effectLst/>
                          <a:latin typeface="Calibri"/>
                        </a:rPr>
                        <a:t> </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b"/>
                      <a:r>
                        <a:rPr lang="en-US" sz="1200" b="1" i="1" u="none" strike="noStrike" dirty="0">
                          <a:solidFill>
                            <a:srgbClr val="000000"/>
                          </a:solidFill>
                          <a:effectLst/>
                          <a:latin typeface="Calibri"/>
                        </a:rPr>
                        <a:t>Eighth Place</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b"/>
                      <a:r>
                        <a:rPr lang="en-US" sz="900" b="1" i="0" u="none" strike="noStrike" dirty="0">
                          <a:solidFill>
                            <a:srgbClr val="000000"/>
                          </a:solidFill>
                          <a:effectLst/>
                          <a:latin typeface="Calibri"/>
                        </a:rPr>
                        <a:t> </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1564">
                <a:tc>
                  <a:txBody>
                    <a:bodyPr/>
                    <a:lstStyle/>
                    <a:p>
                      <a:pPr algn="l" fontAlgn="b"/>
                      <a:r>
                        <a:rPr lang="en-US" sz="1200" b="1" i="1" u="none" strike="noStrike" dirty="0">
                          <a:solidFill>
                            <a:srgbClr val="000000"/>
                          </a:solidFill>
                          <a:effectLst/>
                          <a:latin typeface="Calibri"/>
                        </a:rPr>
                        <a:t>Third Place</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dirty="0">
                          <a:solidFill>
                            <a:srgbClr val="000000"/>
                          </a:solidFill>
                          <a:effectLst/>
                          <a:latin typeface="Calibri"/>
                        </a:rPr>
                        <a:t>Cinderella</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a:rPr>
                        <a:t> </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US" sz="1200" b="1" i="1" u="none" strike="noStrike" dirty="0">
                          <a:solidFill>
                            <a:srgbClr val="000000"/>
                          </a:solidFill>
                          <a:effectLst/>
                          <a:latin typeface="Calibri"/>
                        </a:rPr>
                        <a:t>Sixth Place </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l" fontAlgn="b"/>
                      <a:r>
                        <a:rPr lang="en-US" sz="1200" b="1" i="0" u="none" strike="noStrike" dirty="0">
                          <a:solidFill>
                            <a:srgbClr val="000000"/>
                          </a:solidFill>
                          <a:effectLst/>
                          <a:latin typeface="Calibri"/>
                        </a:rPr>
                        <a:t> </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700" b="1" i="0" u="none" strike="noStrike" dirty="0">
                          <a:solidFill>
                            <a:srgbClr val="000000"/>
                          </a:solidFill>
                          <a:effectLst/>
                          <a:latin typeface="Calibri"/>
                        </a:rPr>
                        <a:t> </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b"/>
                      <a:r>
                        <a:rPr lang="en-US" sz="1200" b="1" i="1" u="none" strike="noStrike" dirty="0">
                          <a:solidFill>
                            <a:srgbClr val="000000"/>
                          </a:solidFill>
                          <a:effectLst/>
                          <a:latin typeface="Calibri"/>
                        </a:rPr>
                        <a:t>Ninth Place</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b"/>
                      <a:r>
                        <a:rPr lang="en-US" sz="900" b="1" i="0" u="none" strike="noStrike" dirty="0">
                          <a:solidFill>
                            <a:srgbClr val="000000"/>
                          </a:solidFill>
                          <a:effectLst/>
                          <a:latin typeface="Calibri"/>
                        </a:rPr>
                        <a:t> </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gridSpan="12">
                  <a:txBody>
                    <a:bodyPr/>
                    <a:lstStyle/>
                    <a:p>
                      <a:pPr algn="l" fontAlgn="b"/>
                      <a:r>
                        <a:rPr lang="en-US" sz="700" b="1" i="1" u="none" strike="noStrike" dirty="0">
                          <a:solidFill>
                            <a:srgbClr val="000000"/>
                          </a:solidFill>
                          <a:effectLst/>
                          <a:latin typeface="Calibri"/>
                        </a:rPr>
                        <a:t> </a:t>
                      </a:r>
                    </a:p>
                    <a:p>
                      <a:pPr algn="l" fontAlgn="b"/>
                      <a:r>
                        <a:rPr lang="en-US" sz="1200" b="1" i="0" u="none" strike="noStrike" dirty="0">
                          <a:solidFill>
                            <a:srgbClr val="000000"/>
                          </a:solidFill>
                          <a:effectLst/>
                          <a:latin typeface="Calibri"/>
                        </a:rPr>
                        <a:t> </a:t>
                      </a:r>
                      <a:endParaRPr lang="en-US" sz="900" b="1" i="0" u="none" strike="noStrike" dirty="0">
                        <a:solidFill>
                          <a:srgbClr val="000000"/>
                        </a:solidFill>
                        <a:effectLst/>
                        <a:latin typeface="Calibri"/>
                      </a:endParaRPr>
                    </a:p>
                  </a:txBody>
                  <a:tcPr marL="9271" marR="9271" marT="9271" marB="0" anchor="b">
                    <a:lnL>
                      <a:noFill/>
                    </a:lnL>
                    <a:lnR>
                      <a:noFill/>
                    </a:lnR>
                    <a:lnT w="6350" cap="flat" cmpd="sng" algn="ctr">
                      <a:solidFill>
                        <a:srgbClr val="000000"/>
                      </a:solidFill>
                      <a:prstDash val="solid"/>
                      <a:round/>
                      <a:headEnd type="none" w="med" len="med"/>
                      <a:tailEnd type="none" w="med" len="med"/>
                    </a:lnT>
                    <a:lnB>
                      <a:noFill/>
                    </a:lnB>
                    <a:solidFill>
                      <a:srgbClr val="CCFFCC"/>
                    </a:solidFill>
                  </a:tcPr>
                </a:tc>
                <a:tc hMerge="1">
                  <a:txBody>
                    <a:bodyPr/>
                    <a:lstStyle/>
                    <a:p>
                      <a:pPr algn="l" fontAlgn="b"/>
                      <a:endParaRPr lang="en-US" sz="1200" b="1" i="0" u="none" strike="noStrike" dirty="0">
                        <a:solidFill>
                          <a:srgbClr val="000000"/>
                        </a:solidFill>
                        <a:effectLst/>
                        <a:latin typeface="Calibri"/>
                      </a:endParaRPr>
                    </a:p>
                  </a:txBody>
                  <a:tcPr marL="9271" marR="9271" marT="9271" marB="0" anchor="b">
                    <a:lnL>
                      <a:noFill/>
                    </a:lnL>
                    <a:lnR>
                      <a:noFill/>
                    </a:lnR>
                    <a:lnT w="6350" cap="flat" cmpd="sng" algn="ctr">
                      <a:solidFill>
                        <a:srgbClr val="000000"/>
                      </a:solidFill>
                      <a:prstDash val="solid"/>
                      <a:round/>
                      <a:headEnd type="none" w="med" len="med"/>
                      <a:tailEnd type="none" w="med" len="med"/>
                    </a:lnT>
                    <a:lnB>
                      <a:noFill/>
                    </a:lnB>
                    <a:solidFill>
                      <a:srgbClr val="CCFFCC"/>
                    </a:solidFill>
                  </a:tcPr>
                </a:tc>
                <a:tc hMerge="1">
                  <a:txBody>
                    <a:bodyPr/>
                    <a:lstStyle/>
                    <a:p>
                      <a:pPr algn="l" fontAlgn="b"/>
                      <a:endParaRPr lang="en-US" sz="1200" b="0" i="0" u="none" strike="noStrike" dirty="0">
                        <a:solidFill>
                          <a:srgbClr val="000000"/>
                        </a:solidFill>
                        <a:effectLst/>
                        <a:latin typeface="Calibri"/>
                      </a:endParaRPr>
                    </a:p>
                  </a:txBody>
                  <a:tcPr marL="9271" marR="9271" marT="9271" marB="0" anchor="b">
                    <a:lnL>
                      <a:noFill/>
                    </a:lnL>
                    <a:lnR>
                      <a:noFill/>
                    </a:lnR>
                    <a:lnT w="6350" cap="flat" cmpd="sng" algn="ctr">
                      <a:solidFill>
                        <a:srgbClr val="000000"/>
                      </a:solidFill>
                      <a:prstDash val="solid"/>
                      <a:round/>
                      <a:headEnd type="none" w="med" len="med"/>
                      <a:tailEnd type="none" w="med" len="med"/>
                    </a:lnT>
                    <a:lnB>
                      <a:noFill/>
                    </a:lnB>
                    <a:solidFill>
                      <a:srgbClr val="CCFFCC"/>
                    </a:solidFill>
                  </a:tcPr>
                </a:tc>
                <a:tc hMerge="1">
                  <a:txBody>
                    <a:bodyPr/>
                    <a:lstStyle/>
                    <a:p>
                      <a:pPr algn="l" fontAlgn="b"/>
                      <a:endParaRPr lang="en-US" sz="1200" b="1" i="1" u="none" strike="noStrike" dirty="0">
                        <a:solidFill>
                          <a:srgbClr val="000000"/>
                        </a:solidFill>
                        <a:effectLst/>
                        <a:latin typeface="Calibri"/>
                      </a:endParaRPr>
                    </a:p>
                  </a:txBody>
                  <a:tcPr marL="9271" marR="9271" marT="9271" marB="0" anchor="b">
                    <a:lnL>
                      <a:noFill/>
                    </a:lnL>
                    <a:lnR>
                      <a:noFill/>
                    </a:lnR>
                    <a:lnT w="6350" cap="flat" cmpd="sng" algn="ctr">
                      <a:solidFill>
                        <a:srgbClr val="000000"/>
                      </a:solidFill>
                      <a:prstDash val="solid"/>
                      <a:round/>
                      <a:headEnd type="none" w="med" len="med"/>
                      <a:tailEnd type="none" w="med" len="med"/>
                    </a:lnT>
                    <a:lnB>
                      <a:noFill/>
                    </a:lnB>
                    <a:solidFill>
                      <a:srgbClr val="CCFFCC"/>
                    </a:solidFill>
                  </a:tcPr>
                </a:tc>
                <a:tc hMerge="1">
                  <a:txBody>
                    <a:bodyPr/>
                    <a:lstStyle/>
                    <a:p>
                      <a:pPr algn="l" fontAlgn="b"/>
                      <a:endParaRPr lang="en-US" sz="1200" b="0" i="0" u="none" strike="noStrike" dirty="0">
                        <a:solidFill>
                          <a:srgbClr val="000000"/>
                        </a:solidFill>
                        <a:effectLst/>
                        <a:latin typeface="Calibri"/>
                      </a:endParaRPr>
                    </a:p>
                  </a:txBody>
                  <a:tcPr marL="9271" marR="9271" marT="9271" marB="0" anchor="b">
                    <a:lnL>
                      <a:noFill/>
                    </a:lnL>
                    <a:lnR>
                      <a:noFill/>
                    </a:lnR>
                    <a:lnT w="6350" cap="flat" cmpd="sng" algn="ctr">
                      <a:solidFill>
                        <a:srgbClr val="000000"/>
                      </a:solidFill>
                      <a:prstDash val="solid"/>
                      <a:round/>
                      <a:headEnd type="none" w="med" len="med"/>
                      <a:tailEnd type="none" w="med" len="med"/>
                    </a:lnT>
                    <a:lnB>
                      <a:noFill/>
                    </a:lnB>
                    <a:solidFill>
                      <a:srgbClr val="CCFFCC"/>
                    </a:solidFill>
                  </a:tcPr>
                </a:tc>
                <a:tc hMerge="1">
                  <a:txBody>
                    <a:bodyPr/>
                    <a:lstStyle/>
                    <a:p>
                      <a:pPr algn="l" fontAlgn="b"/>
                      <a:endParaRPr lang="en-US" sz="1200" b="1" i="0" u="none" strike="noStrike" dirty="0">
                        <a:solidFill>
                          <a:srgbClr val="000000"/>
                        </a:solidFill>
                        <a:effectLst/>
                        <a:latin typeface="Calibri"/>
                      </a:endParaRPr>
                    </a:p>
                  </a:txBody>
                  <a:tcPr marL="9271" marR="9271" marT="9271" marB="0" anchor="b">
                    <a:lnL>
                      <a:noFill/>
                    </a:lnL>
                    <a:lnR>
                      <a:noFill/>
                    </a:lnR>
                    <a:lnT w="6350" cap="flat" cmpd="sng" algn="ctr">
                      <a:solidFill>
                        <a:srgbClr val="000000"/>
                      </a:solidFill>
                      <a:prstDash val="solid"/>
                      <a:round/>
                      <a:headEnd type="none" w="med" len="med"/>
                      <a:tailEnd type="none" w="med" len="med"/>
                    </a:lnT>
                    <a:lnB>
                      <a:noFill/>
                    </a:lnB>
                    <a:solidFill>
                      <a:srgbClr val="CCFFCC"/>
                    </a:solidFill>
                  </a:tcPr>
                </a:tc>
                <a:tc hMerge="1">
                  <a:txBody>
                    <a:bodyPr/>
                    <a:lstStyle/>
                    <a:p>
                      <a:pPr algn="l" fontAlgn="b"/>
                      <a:endParaRPr lang="en-US" sz="1200" b="0" i="0" u="none" strike="noStrike">
                        <a:solidFill>
                          <a:srgbClr val="000000"/>
                        </a:solidFill>
                        <a:effectLst/>
                        <a:latin typeface="Calibri"/>
                      </a:endParaRPr>
                    </a:p>
                  </a:txBody>
                  <a:tcPr marL="9271" marR="9271" marT="9271" marB="0" anchor="b">
                    <a:lnL>
                      <a:noFill/>
                    </a:lnL>
                    <a:lnR>
                      <a:noFill/>
                    </a:lnR>
                    <a:lnT w="6350" cap="flat" cmpd="sng" algn="ctr">
                      <a:solidFill>
                        <a:srgbClr val="000000"/>
                      </a:solidFill>
                      <a:prstDash val="solid"/>
                      <a:round/>
                      <a:headEnd type="none" w="med" len="med"/>
                      <a:tailEnd type="none" w="med" len="med"/>
                    </a:lnT>
                    <a:lnB>
                      <a:noFill/>
                    </a:lnB>
                    <a:solidFill>
                      <a:srgbClr val="CCFFCC"/>
                    </a:solidFill>
                  </a:tcPr>
                </a:tc>
                <a:tc hMerge="1">
                  <a:txBody>
                    <a:bodyPr/>
                    <a:lstStyle/>
                    <a:p>
                      <a:pPr algn="l" fontAlgn="b"/>
                      <a:endParaRPr lang="en-US" sz="700" b="1" i="0" u="none" strike="noStrike">
                        <a:solidFill>
                          <a:srgbClr val="000000"/>
                        </a:solidFill>
                        <a:effectLst/>
                        <a:latin typeface="Calibri"/>
                      </a:endParaRPr>
                    </a:p>
                  </a:txBody>
                  <a:tcPr marL="9271" marR="9271" marT="9271" marB="0" anchor="b">
                    <a:lnL>
                      <a:noFill/>
                    </a:lnL>
                    <a:lnR>
                      <a:noFill/>
                    </a:lnR>
                    <a:lnT w="6350" cap="flat" cmpd="sng" algn="ctr">
                      <a:solidFill>
                        <a:srgbClr val="000000"/>
                      </a:solidFill>
                      <a:prstDash val="solid"/>
                      <a:round/>
                      <a:headEnd type="none" w="med" len="med"/>
                      <a:tailEnd type="none" w="med" len="med"/>
                    </a:lnT>
                    <a:lnB>
                      <a:noFill/>
                    </a:lnB>
                    <a:solidFill>
                      <a:srgbClr val="CCFFCC"/>
                    </a:solidFill>
                  </a:tcPr>
                </a:tc>
                <a:tc hMerge="1">
                  <a:txBody>
                    <a:bodyPr/>
                    <a:lstStyle/>
                    <a:p>
                      <a:pPr algn="l" fontAlgn="b"/>
                      <a:endParaRPr lang="en-US" sz="700" b="1" i="1" u="none" strike="noStrike">
                        <a:solidFill>
                          <a:srgbClr val="000000"/>
                        </a:solidFill>
                        <a:effectLst/>
                        <a:latin typeface="Calibri"/>
                      </a:endParaRPr>
                    </a:p>
                  </a:txBody>
                  <a:tcPr marL="9271" marR="9271" marT="9271" marB="0" anchor="b">
                    <a:lnL>
                      <a:noFill/>
                    </a:lnL>
                    <a:lnR>
                      <a:noFill/>
                    </a:lnR>
                    <a:lnT w="6350" cap="flat" cmpd="sng" algn="ctr">
                      <a:solidFill>
                        <a:srgbClr val="000000"/>
                      </a:solidFill>
                      <a:prstDash val="solid"/>
                      <a:round/>
                      <a:headEnd type="none" w="med" len="med"/>
                      <a:tailEnd type="none" w="med" len="med"/>
                    </a:lnT>
                    <a:lnB>
                      <a:noFill/>
                    </a:lnB>
                    <a:solidFill>
                      <a:srgbClr val="CCFFCC"/>
                    </a:solidFill>
                  </a:tcPr>
                </a:tc>
                <a:tc hMerge="1">
                  <a:txBody>
                    <a:bodyPr/>
                    <a:lstStyle/>
                    <a:p>
                      <a:pPr algn="l" fontAlgn="b"/>
                      <a:endParaRPr lang="en-US" sz="700" b="0" i="1" u="none" strike="noStrike" dirty="0">
                        <a:solidFill>
                          <a:srgbClr val="000000"/>
                        </a:solidFill>
                        <a:effectLst/>
                        <a:latin typeface="Calibri"/>
                      </a:endParaRPr>
                    </a:p>
                  </a:txBody>
                  <a:tcPr marL="9271" marR="9271" marT="9271" marB="0" anchor="b">
                    <a:lnL>
                      <a:noFill/>
                    </a:lnL>
                    <a:lnR>
                      <a:noFill/>
                    </a:lnR>
                    <a:lnT w="6350" cap="flat" cmpd="sng" algn="ctr">
                      <a:solidFill>
                        <a:srgbClr val="000000"/>
                      </a:solidFill>
                      <a:prstDash val="solid"/>
                      <a:round/>
                      <a:headEnd type="none" w="med" len="med"/>
                      <a:tailEnd type="none" w="med" len="med"/>
                    </a:lnT>
                    <a:lnB>
                      <a:noFill/>
                    </a:lnB>
                    <a:solidFill>
                      <a:srgbClr val="CCFFCC"/>
                    </a:solidFill>
                  </a:tcPr>
                </a:tc>
                <a:tc hMerge="1">
                  <a:txBody>
                    <a:bodyPr/>
                    <a:lstStyle/>
                    <a:p>
                      <a:pPr algn="l" fontAlgn="b"/>
                      <a:endParaRPr lang="en-US" sz="700" b="0" i="1" u="none" strike="noStrike" dirty="0">
                        <a:solidFill>
                          <a:srgbClr val="000000"/>
                        </a:solidFill>
                        <a:effectLst/>
                        <a:latin typeface="Calibri"/>
                      </a:endParaRPr>
                    </a:p>
                  </a:txBody>
                  <a:tcPr marL="9271" marR="9271" marT="9271" marB="0" anchor="b">
                    <a:lnL>
                      <a:noFill/>
                    </a:lnL>
                    <a:lnR>
                      <a:noFill/>
                    </a:lnR>
                    <a:lnT w="6350" cap="flat" cmpd="sng" algn="ctr">
                      <a:solidFill>
                        <a:srgbClr val="000000"/>
                      </a:solidFill>
                      <a:prstDash val="solid"/>
                      <a:round/>
                      <a:headEnd type="none" w="med" len="med"/>
                      <a:tailEnd type="none" w="med" len="med"/>
                    </a:lnT>
                    <a:lnB>
                      <a:noFill/>
                    </a:lnB>
                    <a:solidFill>
                      <a:srgbClr val="CCFFCC"/>
                    </a:solidFill>
                  </a:tcPr>
                </a:tc>
                <a:tc hMerge="1">
                  <a:txBody>
                    <a:bodyPr/>
                    <a:lstStyle/>
                    <a:p>
                      <a:pPr algn="l" fontAlgn="b"/>
                      <a:endParaRPr lang="en-US" sz="900" b="1" i="0" u="none" strike="noStrike" dirty="0">
                        <a:solidFill>
                          <a:srgbClr val="000000"/>
                        </a:solidFill>
                        <a:effectLst/>
                        <a:latin typeface="Calibri"/>
                      </a:endParaRPr>
                    </a:p>
                  </a:txBody>
                  <a:tcPr marL="9271" marR="9271" marT="9271" marB="0" anchor="b">
                    <a:lnL>
                      <a:noFill/>
                    </a:lnL>
                    <a:lnR>
                      <a:noFill/>
                    </a:lnR>
                    <a:lnT w="6350" cap="flat" cmpd="sng" algn="ctr">
                      <a:solidFill>
                        <a:srgbClr val="000000"/>
                      </a:solidFill>
                      <a:prstDash val="solid"/>
                      <a:round/>
                      <a:headEnd type="none" w="med" len="med"/>
                      <a:tailEnd type="none" w="med" len="med"/>
                    </a:lnT>
                    <a:lnB>
                      <a:noFill/>
                    </a:lnB>
                    <a:solidFill>
                      <a:srgbClr val="CCFFCC"/>
                    </a:solidFill>
                  </a:tcPr>
                </a:tc>
              </a:tr>
              <a:tr h="191564">
                <a:tc gridSpan="12">
                  <a:txBody>
                    <a:bodyPr/>
                    <a:lstStyle/>
                    <a:p>
                      <a:pPr algn="l" fontAlgn="b"/>
                      <a:r>
                        <a:rPr lang="en-US" sz="1200" b="1" i="0" u="none" strike="noStrike" dirty="0">
                          <a:solidFill>
                            <a:srgbClr val="000000"/>
                          </a:solidFill>
                          <a:effectLst/>
                          <a:latin typeface="Calibri"/>
                        </a:rPr>
                        <a:t>Contest Results:  </a:t>
                      </a:r>
                    </a:p>
                  </a:txBody>
                  <a:tcPr marL="9271" marR="9271" marT="9271"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1564">
                <a:tc gridSpan="2">
                  <a:txBody>
                    <a:bodyPr/>
                    <a:lstStyle/>
                    <a:p>
                      <a:pPr algn="l" fontAlgn="b"/>
                      <a:r>
                        <a:rPr lang="en-US" sz="1200" b="1" i="0" u="none" strike="noStrike" dirty="0">
                          <a:solidFill>
                            <a:srgbClr val="000000"/>
                          </a:solidFill>
                          <a:effectLst/>
                          <a:latin typeface="Calibri"/>
                        </a:rPr>
                        <a:t>Totals</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1200" b="1" i="0" u="none" strike="noStrike" dirty="0">
                          <a:solidFill>
                            <a:srgbClr val="000000"/>
                          </a:solidFill>
                          <a:effectLst/>
                          <a:latin typeface="Calibri"/>
                        </a:rPr>
                        <a:t>7</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12</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12</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3</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8</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a:rPr>
                        <a:t> </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a:rPr>
                        <a:t> </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a:rPr>
                        <a:t> </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a:rPr>
                        <a:t> </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a:rPr>
                        <a:t> </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1564">
                <a:tc>
                  <a:txBody>
                    <a:bodyPr/>
                    <a:lstStyle/>
                    <a:p>
                      <a:pPr algn="l" fontAlgn="b"/>
                      <a:endParaRPr lang="en-US" sz="900" b="0" i="0" u="none" strike="noStrike" dirty="0">
                        <a:solidFill>
                          <a:srgbClr val="000000"/>
                        </a:solidFill>
                        <a:effectLst/>
                        <a:latin typeface="Calibri"/>
                      </a:endParaRPr>
                    </a:p>
                  </a:txBody>
                  <a:tcPr marL="9271" marR="9271" marT="927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dirty="0">
                        <a:solidFill>
                          <a:srgbClr val="000000"/>
                        </a:solidFill>
                        <a:effectLst/>
                        <a:latin typeface="Calibri"/>
                      </a:endParaRPr>
                    </a:p>
                  </a:txBody>
                  <a:tcPr marL="9271" marR="9271" marT="927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200" b="1" i="0" u="none" strike="noStrike" dirty="0">
                        <a:solidFill>
                          <a:srgbClr val="000000"/>
                        </a:solidFill>
                        <a:effectLst/>
                        <a:latin typeface="Calibri"/>
                      </a:endParaRPr>
                    </a:p>
                  </a:txBody>
                  <a:tcPr marL="9271" marR="9271" marT="927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1" i="0" u="none" strike="noStrike" dirty="0">
                          <a:solidFill>
                            <a:srgbClr val="000000"/>
                          </a:solidFill>
                          <a:effectLst/>
                          <a:latin typeface="Calibri"/>
                        </a:rPr>
                        <a:t>2nd</a:t>
                      </a:r>
                    </a:p>
                  </a:txBody>
                  <a:tcPr marL="9271" marR="9271" marT="927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1" i="0" u="none" strike="noStrike" dirty="0">
                          <a:solidFill>
                            <a:srgbClr val="000000"/>
                          </a:solidFill>
                          <a:effectLst/>
                          <a:latin typeface="Calibri"/>
                        </a:rPr>
                        <a:t>1st</a:t>
                      </a:r>
                    </a:p>
                  </a:txBody>
                  <a:tcPr marL="9271" marR="9271" marT="927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200" b="1" i="0" u="none" strike="noStrike" dirty="0">
                        <a:solidFill>
                          <a:srgbClr val="000000"/>
                        </a:solidFill>
                        <a:effectLst/>
                        <a:latin typeface="Calibri"/>
                      </a:endParaRPr>
                    </a:p>
                  </a:txBody>
                  <a:tcPr marL="9271" marR="9271" marT="927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1" i="0" u="none" strike="noStrike" dirty="0">
                          <a:solidFill>
                            <a:srgbClr val="000000"/>
                          </a:solidFill>
                          <a:effectLst/>
                          <a:latin typeface="Calibri"/>
                        </a:rPr>
                        <a:t>3rd</a:t>
                      </a:r>
                    </a:p>
                  </a:txBody>
                  <a:tcPr marL="9271" marR="9271" marT="927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1" i="0" u="none" strike="noStrike" dirty="0">
                        <a:solidFill>
                          <a:srgbClr val="000000"/>
                        </a:solidFill>
                        <a:effectLst/>
                        <a:latin typeface="Calibri"/>
                      </a:endParaRPr>
                    </a:p>
                  </a:txBody>
                  <a:tcPr marL="9271" marR="9271" marT="927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1" i="0" u="none" strike="noStrike" dirty="0">
                        <a:solidFill>
                          <a:srgbClr val="000000"/>
                        </a:solidFill>
                        <a:effectLst/>
                        <a:latin typeface="Calibri"/>
                      </a:endParaRPr>
                    </a:p>
                  </a:txBody>
                  <a:tcPr marL="9271" marR="9271" marT="927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dirty="0">
                        <a:solidFill>
                          <a:srgbClr val="000000"/>
                        </a:solidFill>
                        <a:effectLst/>
                        <a:latin typeface="Calibri"/>
                      </a:endParaRPr>
                    </a:p>
                  </a:txBody>
                  <a:tcPr marL="9271" marR="9271" marT="927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dirty="0">
                        <a:solidFill>
                          <a:srgbClr val="000000"/>
                        </a:solidFill>
                        <a:effectLst/>
                        <a:latin typeface="Calibri"/>
                      </a:endParaRPr>
                    </a:p>
                  </a:txBody>
                  <a:tcPr marL="9271" marR="9271" marT="927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dirty="0">
                        <a:solidFill>
                          <a:srgbClr val="000000"/>
                        </a:solidFill>
                        <a:effectLst/>
                        <a:latin typeface="Calibri"/>
                      </a:endParaRPr>
                    </a:p>
                  </a:txBody>
                  <a:tcPr marL="9271" marR="9271" marT="9271" marB="0" anchor="b">
                    <a:lnL>
                      <a:noFill/>
                    </a:lnL>
                    <a:lnR>
                      <a:noFill/>
                    </a:lnR>
                    <a:lnT w="6350" cap="flat" cmpd="sng" algn="ctr">
                      <a:solidFill>
                        <a:srgbClr val="000000"/>
                      </a:solidFill>
                      <a:prstDash val="solid"/>
                      <a:round/>
                      <a:headEnd type="none" w="med" len="med"/>
                      <a:tailEnd type="none" w="med" len="med"/>
                    </a:lnT>
                    <a:lnB>
                      <a:noFill/>
                    </a:lnB>
                  </a:tcPr>
                </a:tc>
              </a:tr>
              <a:tr h="103276">
                <a:tc gridSpan="12">
                  <a:txBody>
                    <a:bodyPr/>
                    <a:lstStyle/>
                    <a:p>
                      <a:pPr algn="l" fontAlgn="b"/>
                      <a:r>
                        <a:rPr lang="en-US" sz="1200" b="0" i="0" u="none" strike="noStrike" dirty="0">
                          <a:solidFill>
                            <a:srgbClr val="000000"/>
                          </a:solidFill>
                          <a:effectLst/>
                          <a:latin typeface="Calibri"/>
                        </a:rPr>
                        <a:t> </a:t>
                      </a:r>
                    </a:p>
                  </a:txBody>
                  <a:tcPr marL="9271" marR="9271" marT="9271" marB="0" anchor="b">
                    <a:lnL>
                      <a:noFill/>
                    </a:lnL>
                    <a:lnR>
                      <a:noFill/>
                    </a:lnR>
                    <a:lnT>
                      <a:noFill/>
                    </a:lnT>
                    <a:lnB>
                      <a:noFill/>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0999">
                <a:tc gridSpan="12">
                  <a:txBody>
                    <a:bodyPr/>
                    <a:lstStyle/>
                    <a:p>
                      <a:pPr algn="l" fontAlgn="b"/>
                      <a:r>
                        <a:rPr lang="en-US" sz="1200" b="1" i="0" u="none" strike="noStrike" dirty="0">
                          <a:solidFill>
                            <a:srgbClr val="000000"/>
                          </a:solidFill>
                          <a:effectLst/>
                          <a:latin typeface="Calibri"/>
                        </a:rPr>
                        <a:t>The tied contestant who rec'd the </a:t>
                      </a:r>
                      <a:r>
                        <a:rPr lang="en-US" sz="1200" b="1" i="0" u="none" strike="noStrike" dirty="0" smtClean="0">
                          <a:solidFill>
                            <a:srgbClr val="000000"/>
                          </a:solidFill>
                          <a:effectLst/>
                          <a:latin typeface="Calibri"/>
                        </a:rPr>
                        <a:t>highest </a:t>
                      </a:r>
                      <a:r>
                        <a:rPr lang="en-US" sz="1200" b="1" i="0" u="none" strike="noStrike" dirty="0">
                          <a:solidFill>
                            <a:srgbClr val="000000"/>
                          </a:solidFill>
                          <a:effectLst/>
                          <a:latin typeface="Calibri"/>
                        </a:rPr>
                        <a:t>ranking gains the contested place </a:t>
                      </a:r>
                    </a:p>
                  </a:txBody>
                  <a:tcPr marL="9271" marR="9271" marT="9271"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0999">
                <a:tc gridSpan="12">
                  <a:txBody>
                    <a:bodyPr/>
                    <a:lstStyle/>
                    <a:p>
                      <a:pPr algn="l" fontAlgn="b"/>
                      <a:r>
                        <a:rPr lang="en-US" sz="1200" b="1" i="0" u="none" strike="noStrike" dirty="0">
                          <a:solidFill>
                            <a:srgbClr val="000000"/>
                          </a:solidFill>
                          <a:effectLst/>
                          <a:latin typeface="Calibri"/>
                        </a:rPr>
                        <a:t>Any other tied  contestants will be ranked in order behind that contestant.</a:t>
                      </a:r>
                    </a:p>
                  </a:txBody>
                  <a:tcPr marL="9271" marR="9271" marT="9271"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Verdana" pitchFamily="34" charset="0"/>
                <a:cs typeface="Arial" charset="0"/>
              </a:defRPr>
            </a:lvl1pPr>
            <a:lvl2pPr marL="742950" indent="-285750" eaLnBrk="0" hangingPunct="0">
              <a:spcBef>
                <a:spcPct val="20000"/>
              </a:spcBef>
              <a:buChar char="–"/>
              <a:defRPr sz="2800">
                <a:solidFill>
                  <a:schemeClr val="tx1"/>
                </a:solidFill>
                <a:latin typeface="Verdana" pitchFamily="34" charset="0"/>
                <a:cs typeface="Arial" charset="0"/>
              </a:defRPr>
            </a:lvl2pPr>
            <a:lvl3pPr marL="1143000" indent="-228600" eaLnBrk="0" hangingPunct="0">
              <a:spcBef>
                <a:spcPct val="20000"/>
              </a:spcBef>
              <a:buChar char="•"/>
              <a:defRPr sz="2400">
                <a:solidFill>
                  <a:schemeClr val="tx1"/>
                </a:solidFill>
                <a:latin typeface="Verdana" pitchFamily="34" charset="0"/>
                <a:cs typeface="Arial" charset="0"/>
              </a:defRPr>
            </a:lvl3pPr>
            <a:lvl4pPr marL="1600200" indent="-228600" eaLnBrk="0" hangingPunct="0">
              <a:spcBef>
                <a:spcPct val="20000"/>
              </a:spcBef>
              <a:buChar char="–"/>
              <a:defRPr sz="2000">
                <a:solidFill>
                  <a:schemeClr val="tx1"/>
                </a:solidFill>
                <a:latin typeface="Verdana" pitchFamily="34" charset="0"/>
                <a:cs typeface="Arial" charset="0"/>
              </a:defRPr>
            </a:lvl4pPr>
            <a:lvl5pPr marL="2057400" indent="-228600" eaLnBrk="0" hangingPunct="0">
              <a:spcBef>
                <a:spcPct val="20000"/>
              </a:spcBef>
              <a:buChar char="»"/>
              <a:defRPr sz="2000">
                <a:solidFill>
                  <a:schemeClr val="tx1"/>
                </a:solidFill>
                <a:latin typeface="Verdana"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Verdana"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Verdana"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Verdana"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Verdana" pitchFamily="34" charset="0"/>
                <a:cs typeface="Arial" charset="0"/>
              </a:defRPr>
            </a:lvl9pPr>
          </a:lstStyle>
          <a:p>
            <a:pPr eaLnBrk="1" hangingPunct="1">
              <a:spcBef>
                <a:spcPct val="0"/>
              </a:spcBef>
              <a:buFontTx/>
              <a:buNone/>
            </a:pPr>
            <a:fld id="{F8FACE18-130D-47DE-A76B-A37ED96BADDD}" type="slidenum">
              <a:rPr lang="en-US" altLang="en-US" sz="1400" smtClean="0"/>
              <a:pPr eaLnBrk="1" hangingPunct="1">
                <a:spcBef>
                  <a:spcPct val="0"/>
                </a:spcBef>
                <a:buFontTx/>
                <a:buNone/>
              </a:pPr>
              <a:t>19</a:t>
            </a:fld>
            <a:endParaRPr lang="en-US" altLang="en-US" sz="1400" dirty="0" smtClean="0"/>
          </a:p>
        </p:txBody>
      </p:sp>
      <p:sp>
        <p:nvSpPr>
          <p:cNvPr id="80898" name="Rectangle 2"/>
          <p:cNvSpPr>
            <a:spLocks noGrp="1" noChangeArrowheads="1"/>
          </p:cNvSpPr>
          <p:nvPr>
            <p:ph type="title" idx="4294967295"/>
          </p:nvPr>
        </p:nvSpPr>
        <p:spPr>
          <a:xfrm>
            <a:off x="457200" y="0"/>
            <a:ext cx="8243888" cy="1314450"/>
          </a:xfrm>
        </p:spPr>
        <p:txBody>
          <a:bodyPr anchor="ctr"/>
          <a:lstStyle/>
          <a:p>
            <a:pPr eaLnBrk="1" hangingPunct="1">
              <a:defRPr/>
            </a:pPr>
            <a:r>
              <a:rPr lang="en-US" sz="4000" b="1" dirty="0" smtClean="0"/>
              <a:t>End of Contests Checklist</a:t>
            </a:r>
          </a:p>
        </p:txBody>
      </p:sp>
      <p:sp>
        <p:nvSpPr>
          <p:cNvPr id="18436" name="Rectangle 3"/>
          <p:cNvSpPr>
            <a:spLocks noGrp="1" noChangeArrowheads="1"/>
          </p:cNvSpPr>
          <p:nvPr>
            <p:ph type="body" idx="4294967295"/>
          </p:nvPr>
        </p:nvSpPr>
        <p:spPr>
          <a:xfrm>
            <a:off x="228600" y="1066800"/>
            <a:ext cx="8915400" cy="5486400"/>
          </a:xfrm>
        </p:spPr>
        <p:txBody>
          <a:bodyPr/>
          <a:lstStyle/>
          <a:p>
            <a:pPr eaLnBrk="1" hangingPunct="1">
              <a:lnSpc>
                <a:spcPct val="90000"/>
              </a:lnSpc>
            </a:pPr>
            <a:r>
              <a:rPr lang="en-US" altLang="en-US" sz="2800" b="1" dirty="0" smtClean="0"/>
              <a:t>Were there any disqualifications?</a:t>
            </a:r>
          </a:p>
          <a:p>
            <a:pPr lvl="1" eaLnBrk="1" hangingPunct="1">
              <a:lnSpc>
                <a:spcPct val="90000"/>
              </a:lnSpc>
              <a:buFont typeface="Courier New" pitchFamily="49" charset="0"/>
              <a:buChar char="o"/>
            </a:pPr>
            <a:r>
              <a:rPr lang="en-US" altLang="en-US" sz="2400" dirty="0" smtClean="0"/>
              <a:t> Due to Time</a:t>
            </a:r>
          </a:p>
          <a:p>
            <a:pPr lvl="1" eaLnBrk="1" hangingPunct="1">
              <a:lnSpc>
                <a:spcPct val="90000"/>
              </a:lnSpc>
              <a:buFont typeface="Courier New" pitchFamily="49" charset="0"/>
              <a:buChar char="o"/>
            </a:pPr>
            <a:r>
              <a:rPr lang="en-US" altLang="en-US" sz="2400" dirty="0" smtClean="0"/>
              <a:t> Eligibility</a:t>
            </a:r>
          </a:p>
          <a:p>
            <a:pPr lvl="1" eaLnBrk="1" hangingPunct="1">
              <a:lnSpc>
                <a:spcPct val="90000"/>
              </a:lnSpc>
              <a:buFont typeface="Courier New" pitchFamily="49" charset="0"/>
              <a:buChar char="o"/>
            </a:pPr>
            <a:r>
              <a:rPr lang="en-US" altLang="en-US" sz="2400" dirty="0" smtClean="0"/>
              <a:t> Originality (75% or more must be original)</a:t>
            </a:r>
          </a:p>
          <a:p>
            <a:pPr marL="914400" lvl="2" indent="0" eaLnBrk="1" hangingPunct="1">
              <a:lnSpc>
                <a:spcPct val="90000"/>
              </a:lnSpc>
              <a:buNone/>
            </a:pPr>
            <a:r>
              <a:rPr lang="en-US" altLang="en-US" sz="2000" dirty="0" smtClean="0"/>
              <a:t>– challenged by contestant or </a:t>
            </a:r>
            <a:r>
              <a:rPr lang="en-US" altLang="en-US" sz="2000" u="sng" dirty="0" smtClean="0"/>
              <a:t>voting</a:t>
            </a:r>
            <a:r>
              <a:rPr lang="en-US" altLang="en-US" sz="2000" dirty="0" smtClean="0"/>
              <a:t> judge</a:t>
            </a:r>
          </a:p>
          <a:p>
            <a:pPr eaLnBrk="1" hangingPunct="1">
              <a:lnSpc>
                <a:spcPct val="90000"/>
              </a:lnSpc>
            </a:pPr>
            <a:r>
              <a:rPr lang="en-US" altLang="en-US" sz="2800" b="1" dirty="0" smtClean="0"/>
              <a:t>Provide winners for both contests to pre-determined Announcer of results.</a:t>
            </a:r>
          </a:p>
          <a:p>
            <a:pPr eaLnBrk="1" hangingPunct="1">
              <a:lnSpc>
                <a:spcPct val="90000"/>
              </a:lnSpc>
            </a:pPr>
            <a:r>
              <a:rPr lang="en-US" altLang="en-US" sz="2800" b="1" dirty="0" smtClean="0"/>
              <a:t>Are winners announced correctly?</a:t>
            </a:r>
          </a:p>
          <a:p>
            <a:pPr eaLnBrk="1" hangingPunct="1">
              <a:lnSpc>
                <a:spcPct val="90000"/>
              </a:lnSpc>
            </a:pPr>
            <a:r>
              <a:rPr lang="en-US" altLang="en-US" sz="2800" b="1" dirty="0" smtClean="0"/>
              <a:t>Complete Notification of Contest Winner forms and give to Area/Division/District Governor. </a:t>
            </a:r>
            <a:r>
              <a:rPr lang="en-US" altLang="en-US" sz="2800" dirty="0" smtClean="0"/>
              <a:t>– Save a copy of this info for yourself in case original gets lost.</a:t>
            </a:r>
            <a:r>
              <a:rPr lang="en-US" altLang="en-US" b="1" dirty="0" smtClean="0"/>
              <a:t/>
            </a:r>
            <a:br>
              <a:rPr lang="en-US" altLang="en-US" b="1" dirty="0" smtClean="0"/>
            </a:br>
            <a:endParaRPr lang="en-US" altLang="en-US" dirty="0" smtClean="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8436">
                                            <p:txEl>
                                              <p:pRg st="0" end="0"/>
                                            </p:txEl>
                                          </p:spTgt>
                                        </p:tgtEl>
                                        <p:attrNameLst>
                                          <p:attrName>style.visibility</p:attrName>
                                        </p:attrNameLst>
                                      </p:cBhvr>
                                      <p:to>
                                        <p:strVal val="visible"/>
                                      </p:to>
                                    </p:set>
                                    <p:animEffect transition="in" filter="circle(in)">
                                      <p:cBhvr>
                                        <p:cTn id="7" dur="2000"/>
                                        <p:tgtEl>
                                          <p:spTgt spid="184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18436">
                                            <p:txEl>
                                              <p:pRg st="1" end="1"/>
                                            </p:txEl>
                                          </p:spTgt>
                                        </p:tgtEl>
                                        <p:attrNameLst>
                                          <p:attrName>style.visibility</p:attrName>
                                        </p:attrNameLst>
                                      </p:cBhvr>
                                      <p:to>
                                        <p:strVal val="visible"/>
                                      </p:to>
                                    </p:set>
                                    <p:animEffect transition="in" filter="fade">
                                      <p:cBhvr>
                                        <p:cTn id="12" dur="1000"/>
                                        <p:tgtEl>
                                          <p:spTgt spid="18436">
                                            <p:txEl>
                                              <p:pRg st="1" end="1"/>
                                            </p:txEl>
                                          </p:spTgt>
                                        </p:tgtEl>
                                      </p:cBhvr>
                                    </p:animEffect>
                                    <p:anim calcmode="lin" valueType="num">
                                      <p:cBhvr>
                                        <p:cTn id="13" dur="1000" fill="hold"/>
                                        <p:tgtEl>
                                          <p:spTgt spid="1843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843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18436">
                                            <p:txEl>
                                              <p:pRg st="2" end="2"/>
                                            </p:txEl>
                                          </p:spTgt>
                                        </p:tgtEl>
                                        <p:attrNameLst>
                                          <p:attrName>style.visibility</p:attrName>
                                        </p:attrNameLst>
                                      </p:cBhvr>
                                      <p:to>
                                        <p:strVal val="visible"/>
                                      </p:to>
                                    </p:set>
                                    <p:animEffect transition="in" filter="fade">
                                      <p:cBhvr>
                                        <p:cTn id="19" dur="1000"/>
                                        <p:tgtEl>
                                          <p:spTgt spid="18436">
                                            <p:txEl>
                                              <p:pRg st="2" end="2"/>
                                            </p:txEl>
                                          </p:spTgt>
                                        </p:tgtEl>
                                      </p:cBhvr>
                                    </p:animEffect>
                                    <p:anim calcmode="lin" valueType="num">
                                      <p:cBhvr>
                                        <p:cTn id="20" dur="1000" fill="hold"/>
                                        <p:tgtEl>
                                          <p:spTgt spid="18436">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843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18436">
                                            <p:txEl>
                                              <p:pRg st="3" end="3"/>
                                            </p:txEl>
                                          </p:spTgt>
                                        </p:tgtEl>
                                        <p:attrNameLst>
                                          <p:attrName>style.visibility</p:attrName>
                                        </p:attrNameLst>
                                      </p:cBhvr>
                                      <p:to>
                                        <p:strVal val="visible"/>
                                      </p:to>
                                    </p:set>
                                    <p:animEffect transition="in" filter="fade">
                                      <p:cBhvr>
                                        <p:cTn id="26" dur="1000"/>
                                        <p:tgtEl>
                                          <p:spTgt spid="18436">
                                            <p:txEl>
                                              <p:pRg st="3" end="3"/>
                                            </p:txEl>
                                          </p:spTgt>
                                        </p:tgtEl>
                                      </p:cBhvr>
                                    </p:animEffect>
                                    <p:anim calcmode="lin" valueType="num">
                                      <p:cBhvr>
                                        <p:cTn id="27" dur="1000" fill="hold"/>
                                        <p:tgtEl>
                                          <p:spTgt spid="18436">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1843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nodeType="clickEffect">
                                  <p:stCondLst>
                                    <p:cond delay="0"/>
                                  </p:stCondLst>
                                  <p:childTnLst>
                                    <p:set>
                                      <p:cBhvr>
                                        <p:cTn id="32" dur="1" fill="hold">
                                          <p:stCondLst>
                                            <p:cond delay="0"/>
                                          </p:stCondLst>
                                        </p:cTn>
                                        <p:tgtEl>
                                          <p:spTgt spid="18436">
                                            <p:txEl>
                                              <p:pRg st="4" end="4"/>
                                            </p:txEl>
                                          </p:spTgt>
                                        </p:tgtEl>
                                        <p:attrNameLst>
                                          <p:attrName>style.visibility</p:attrName>
                                        </p:attrNameLst>
                                      </p:cBhvr>
                                      <p:to>
                                        <p:strVal val="visible"/>
                                      </p:to>
                                    </p:set>
                                    <p:animEffect transition="in" filter="fade">
                                      <p:cBhvr>
                                        <p:cTn id="33" dur="1000"/>
                                        <p:tgtEl>
                                          <p:spTgt spid="18436">
                                            <p:txEl>
                                              <p:pRg st="4" end="4"/>
                                            </p:txEl>
                                          </p:spTgt>
                                        </p:tgtEl>
                                      </p:cBhvr>
                                    </p:animEffect>
                                    <p:anim calcmode="lin" valueType="num">
                                      <p:cBhvr>
                                        <p:cTn id="34" dur="1000" fill="hold"/>
                                        <p:tgtEl>
                                          <p:spTgt spid="18436">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1843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8436">
                                            <p:txEl>
                                              <p:pRg st="5" end="5"/>
                                            </p:txEl>
                                          </p:spTgt>
                                        </p:tgtEl>
                                        <p:attrNameLst>
                                          <p:attrName>style.visibility</p:attrName>
                                        </p:attrNameLst>
                                      </p:cBhvr>
                                      <p:to>
                                        <p:strVal val="visible"/>
                                      </p:to>
                                    </p:set>
                                    <p:animEffect transition="in" filter="barn(inVertical)">
                                      <p:cBhvr>
                                        <p:cTn id="40" dur="750"/>
                                        <p:tgtEl>
                                          <p:spTgt spid="18436">
                                            <p:txEl>
                                              <p:pRg st="5" end="5"/>
                                            </p:txEl>
                                          </p:spTgt>
                                        </p:tgtEl>
                                      </p:cBhvr>
                                    </p:animEffect>
                                  </p:childTnLst>
                                </p:cTn>
                              </p:par>
                              <p:par>
                                <p:cTn id="41" presetID="16" presetClass="entr" presetSubtype="21" fill="hold" nodeType="withEffect">
                                  <p:stCondLst>
                                    <p:cond delay="0"/>
                                  </p:stCondLst>
                                  <p:childTnLst>
                                    <p:set>
                                      <p:cBhvr>
                                        <p:cTn id="42" dur="1" fill="hold">
                                          <p:stCondLst>
                                            <p:cond delay="0"/>
                                          </p:stCondLst>
                                        </p:cTn>
                                        <p:tgtEl>
                                          <p:spTgt spid="18436">
                                            <p:txEl>
                                              <p:pRg st="6" end="6"/>
                                            </p:txEl>
                                          </p:spTgt>
                                        </p:tgtEl>
                                        <p:attrNameLst>
                                          <p:attrName>style.visibility</p:attrName>
                                        </p:attrNameLst>
                                      </p:cBhvr>
                                      <p:to>
                                        <p:strVal val="visible"/>
                                      </p:to>
                                    </p:set>
                                    <p:animEffect transition="in" filter="barn(inVertical)">
                                      <p:cBhvr>
                                        <p:cTn id="43" dur="750"/>
                                        <p:tgtEl>
                                          <p:spTgt spid="18436">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nodeType="clickEffect">
                                  <p:stCondLst>
                                    <p:cond delay="0"/>
                                  </p:stCondLst>
                                  <p:childTnLst>
                                    <p:set>
                                      <p:cBhvr>
                                        <p:cTn id="47" dur="1" fill="hold">
                                          <p:stCondLst>
                                            <p:cond delay="0"/>
                                          </p:stCondLst>
                                        </p:cTn>
                                        <p:tgtEl>
                                          <p:spTgt spid="18436">
                                            <p:txEl>
                                              <p:pRg st="7" end="7"/>
                                            </p:txEl>
                                          </p:spTgt>
                                        </p:tgtEl>
                                        <p:attrNameLst>
                                          <p:attrName>style.visibility</p:attrName>
                                        </p:attrNameLst>
                                      </p:cBhvr>
                                      <p:to>
                                        <p:strVal val="visible"/>
                                      </p:to>
                                    </p:set>
                                    <p:animEffect transition="in" filter="circle(in)">
                                      <p:cBhvr>
                                        <p:cTn id="48" dur="1750"/>
                                        <p:tgtEl>
                                          <p:spTgt spid="1843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913" y="103188"/>
            <a:ext cx="8243887" cy="1954212"/>
          </a:xfrm>
        </p:spPr>
        <p:txBody>
          <a:bodyPr/>
          <a:lstStyle/>
          <a:p>
            <a:r>
              <a:rPr lang="en-US" dirty="0" smtClean="0"/>
              <a:t>Copies of these slides can be obtained at:</a:t>
            </a:r>
            <a:br>
              <a:rPr lang="en-US" dirty="0" smtClean="0"/>
            </a:br>
            <a:r>
              <a:rPr lang="en-US" sz="3200" dirty="0" smtClean="0">
                <a:hlinkClick r:id="rId2"/>
              </a:rPr>
              <a:t>http://AlexanderTalks.com/toast.html</a:t>
            </a:r>
            <a:endParaRPr lang="en-US" dirty="0"/>
          </a:p>
        </p:txBody>
      </p:sp>
      <p:sp>
        <p:nvSpPr>
          <p:cNvPr id="3" name="Slide Number Placeholder 2"/>
          <p:cNvSpPr>
            <a:spLocks noGrp="1"/>
          </p:cNvSpPr>
          <p:nvPr>
            <p:ph type="sldNum" sz="quarter" idx="12"/>
          </p:nvPr>
        </p:nvSpPr>
        <p:spPr/>
        <p:txBody>
          <a:bodyPr/>
          <a:lstStyle/>
          <a:p>
            <a:pPr>
              <a:defRPr/>
            </a:pPr>
            <a:fld id="{9CDA4ADE-9FC8-4ACA-BE35-B62E5FB1C570}" type="slidenum">
              <a:rPr lang="en-US" altLang="en-US" smtClean="0"/>
              <a:pPr>
                <a:defRPr/>
              </a:pPr>
              <a:t>2</a:t>
            </a:fld>
            <a:endParaRPr lang="en-US" alt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5050" y="2590800"/>
            <a:ext cx="6905625" cy="3409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2702633"/>
      </p:ext>
    </p:extLst>
  </p:cSld>
  <p:clrMapOvr>
    <a:masterClrMapping/>
  </p:clrMapOvr>
  <p:transition spd="slow">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t>Changes to Contest Rules from 2014</a:t>
            </a:r>
            <a:endParaRPr lang="en-US" dirty="0"/>
          </a:p>
        </p:txBody>
      </p:sp>
      <p:sp>
        <p:nvSpPr>
          <p:cNvPr id="19459" name="Content Placeholder 2"/>
          <p:cNvSpPr>
            <a:spLocks noGrp="1"/>
          </p:cNvSpPr>
          <p:nvPr>
            <p:ph idx="1"/>
          </p:nvPr>
        </p:nvSpPr>
        <p:spPr/>
        <p:txBody>
          <a:bodyPr/>
          <a:lstStyle/>
          <a:p>
            <a:endParaRPr lang="en-US" altLang="en-US" dirty="0" smtClean="0"/>
          </a:p>
          <a:p>
            <a:r>
              <a:rPr lang="en-US" altLang="en-US" dirty="0" smtClean="0"/>
              <a:t>Page 6: a charter member of a club chartered less than one year before the club contest is permitted to compete in International Contest</a:t>
            </a:r>
          </a:p>
          <a:p>
            <a:r>
              <a:rPr lang="en-US" altLang="en-US" dirty="0" smtClean="0"/>
              <a:t>Page 15: Contestants may not use digital or other devices during the TT contest</a:t>
            </a:r>
          </a:p>
          <a:p>
            <a:endParaRPr lang="en-US" altLang="en-US" dirty="0" smtClean="0"/>
          </a:p>
          <a:p>
            <a:endParaRPr lang="en-US" altLang="en-US" dirty="0" smtClean="0"/>
          </a:p>
          <a:p>
            <a:endParaRPr lang="en-US" altLang="en-US" dirty="0" smtClean="0"/>
          </a:p>
          <a:p>
            <a:endParaRPr lang="en-US" altLang="en-US" dirty="0" smtClean="0"/>
          </a:p>
          <a:p>
            <a:endParaRPr lang="en-US" altLang="en-US" dirty="0" smtClean="0"/>
          </a:p>
        </p:txBody>
      </p:sp>
    </p:spTree>
  </p:cSld>
  <p:clrMapOvr>
    <a:masterClrMapping/>
  </p:clrMapOvr>
  <p:transition spd="slow">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 Concerning Photographs</a:t>
            </a:r>
            <a:endParaRPr lang="en-US" dirty="0"/>
          </a:p>
        </p:txBody>
      </p:sp>
      <p:sp>
        <p:nvSpPr>
          <p:cNvPr id="3" name="Content Placeholder 2"/>
          <p:cNvSpPr>
            <a:spLocks noGrp="1"/>
          </p:cNvSpPr>
          <p:nvPr>
            <p:ph idx="1"/>
          </p:nvPr>
        </p:nvSpPr>
        <p:spPr/>
        <p:txBody>
          <a:bodyPr/>
          <a:lstStyle/>
          <a:p>
            <a:r>
              <a:rPr lang="en-US" sz="2400" dirty="0" smtClean="0"/>
              <a:t>The Rules state:</a:t>
            </a:r>
          </a:p>
          <a:p>
            <a:pPr marL="0" indent="0">
              <a:buNone/>
            </a:pPr>
            <a:endParaRPr lang="en-US" sz="1200" dirty="0"/>
          </a:p>
          <a:p>
            <a:pPr marL="0" indent="0">
              <a:buNone/>
            </a:pPr>
            <a:r>
              <a:rPr lang="en-US" sz="2400" dirty="0" smtClean="0"/>
              <a:t>The </a:t>
            </a:r>
            <a:r>
              <a:rPr lang="en-US" sz="2400" dirty="0"/>
              <a:t>taking of photographs </a:t>
            </a:r>
            <a:r>
              <a:rPr lang="en-US" sz="2400" u="sng" dirty="0"/>
              <a:t>during the speeches</a:t>
            </a:r>
            <a:r>
              <a:rPr lang="en-US" sz="2400" dirty="0"/>
              <a:t> is not </a:t>
            </a:r>
            <a:r>
              <a:rPr lang="en-US" sz="2400" dirty="0" smtClean="0"/>
              <a:t>permitted</a:t>
            </a:r>
          </a:p>
          <a:p>
            <a:pPr marL="0" indent="0">
              <a:buNone/>
            </a:pPr>
            <a:endParaRPr lang="en-US" sz="2400" dirty="0"/>
          </a:p>
          <a:p>
            <a:r>
              <a:rPr lang="en-US" sz="2400" dirty="0" smtClean="0"/>
              <a:t>However, the TM website seems to believe in an exception for video photography.</a:t>
            </a:r>
          </a:p>
          <a:p>
            <a:pPr lvl="1"/>
            <a:r>
              <a:rPr lang="en-US" sz="2400" dirty="0" smtClean="0"/>
              <a:t>Permission of Contest Master is required</a:t>
            </a:r>
          </a:p>
          <a:p>
            <a:pPr lvl="1"/>
            <a:r>
              <a:rPr lang="en-US" sz="2400" dirty="0" smtClean="0"/>
              <a:t>Written Permission of Each </a:t>
            </a:r>
            <a:r>
              <a:rPr lang="en-US" sz="2400" smtClean="0"/>
              <a:t>person videoed</a:t>
            </a:r>
            <a:endParaRPr lang="en-US" sz="2400" dirty="0" smtClean="0"/>
          </a:p>
          <a:p>
            <a:pPr lvl="1"/>
            <a:r>
              <a:rPr lang="en-US" sz="2400" dirty="0" smtClean="0"/>
              <a:t>Fixed position cameras.</a:t>
            </a:r>
            <a:endParaRPr lang="en-US" sz="2400" dirty="0"/>
          </a:p>
        </p:txBody>
      </p:sp>
      <p:sp>
        <p:nvSpPr>
          <p:cNvPr id="4" name="Slide Number Placeholder 3"/>
          <p:cNvSpPr>
            <a:spLocks noGrp="1"/>
          </p:cNvSpPr>
          <p:nvPr>
            <p:ph type="sldNum" sz="quarter" idx="12"/>
          </p:nvPr>
        </p:nvSpPr>
        <p:spPr/>
        <p:txBody>
          <a:bodyPr/>
          <a:lstStyle/>
          <a:p>
            <a:pPr>
              <a:defRPr/>
            </a:pPr>
            <a:fld id="{6E217811-23A9-4EEE-B0CA-C9009947714F}" type="slidenum">
              <a:rPr lang="en-US" altLang="en-US" smtClean="0"/>
              <a:pPr>
                <a:defRPr/>
              </a:pPr>
              <a:t>21</a:t>
            </a:fld>
            <a:endParaRPr lang="en-US" altLang="en-US" dirty="0"/>
          </a:p>
        </p:txBody>
      </p:sp>
    </p:spTree>
    <p:extLst>
      <p:ext uri="{BB962C8B-B14F-4D97-AF65-F5344CB8AC3E}">
        <p14:creationId xmlns:p14="http://schemas.microsoft.com/office/powerpoint/2010/main" val="27214372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wipe(up)">
                                      <p:cBhvr>
                                        <p:cTn id="7" dur="10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1000"/>
                                        <p:tgtEl>
                                          <p:spTgt spid="3">
                                            <p:txEl>
                                              <p:pRg st="5" end="5"/>
                                            </p:txEl>
                                          </p:spTgt>
                                        </p:tgtEl>
                                      </p:cBhvr>
                                    </p:animEffect>
                                    <p:anim calcmode="lin" valueType="num">
                                      <p:cBhvr>
                                        <p:cTn id="1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1000"/>
                                        <p:tgtEl>
                                          <p:spTgt spid="3">
                                            <p:txEl>
                                              <p:pRg st="6" end="6"/>
                                            </p:txEl>
                                          </p:spTgt>
                                        </p:tgtEl>
                                      </p:cBhvr>
                                    </p:animEffect>
                                    <p:anim calcmode="lin" valueType="num">
                                      <p:cBhvr>
                                        <p:cTn id="2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175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295400" y="1963738"/>
            <a:ext cx="2209800" cy="1524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p:cNvSpPr/>
          <p:nvPr/>
        </p:nvSpPr>
        <p:spPr>
          <a:xfrm>
            <a:off x="1295400" y="3692525"/>
            <a:ext cx="2209800" cy="87947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1508" name="Rectangle 1"/>
          <p:cNvSpPr>
            <a:spLocks noChangeArrowheads="1"/>
          </p:cNvSpPr>
          <p:nvPr/>
        </p:nvSpPr>
        <p:spPr bwMode="auto">
          <a:xfrm>
            <a:off x="304800" y="6310313"/>
            <a:ext cx="8305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Verdana" pitchFamily="34" charset="0"/>
                <a:cs typeface="Arial" charset="0"/>
              </a:defRPr>
            </a:lvl1pPr>
            <a:lvl2pPr marL="742950" indent="-285750" eaLnBrk="0" hangingPunct="0">
              <a:spcBef>
                <a:spcPct val="20000"/>
              </a:spcBef>
              <a:buChar char="–"/>
              <a:defRPr sz="2800">
                <a:solidFill>
                  <a:schemeClr val="tx1"/>
                </a:solidFill>
                <a:latin typeface="Verdana" pitchFamily="34" charset="0"/>
                <a:cs typeface="Arial" charset="0"/>
              </a:defRPr>
            </a:lvl2pPr>
            <a:lvl3pPr marL="1143000" indent="-228600" eaLnBrk="0" hangingPunct="0">
              <a:spcBef>
                <a:spcPct val="20000"/>
              </a:spcBef>
              <a:buChar char="•"/>
              <a:defRPr sz="2400">
                <a:solidFill>
                  <a:schemeClr val="tx1"/>
                </a:solidFill>
                <a:latin typeface="Verdana" pitchFamily="34" charset="0"/>
                <a:cs typeface="Arial" charset="0"/>
              </a:defRPr>
            </a:lvl3pPr>
            <a:lvl4pPr marL="1600200" indent="-228600" eaLnBrk="0" hangingPunct="0">
              <a:spcBef>
                <a:spcPct val="20000"/>
              </a:spcBef>
              <a:buChar char="–"/>
              <a:defRPr sz="2000">
                <a:solidFill>
                  <a:schemeClr val="tx1"/>
                </a:solidFill>
                <a:latin typeface="Verdana" pitchFamily="34" charset="0"/>
                <a:cs typeface="Arial" charset="0"/>
              </a:defRPr>
            </a:lvl4pPr>
            <a:lvl5pPr marL="2057400" indent="-228600" eaLnBrk="0" hangingPunct="0">
              <a:spcBef>
                <a:spcPct val="20000"/>
              </a:spcBef>
              <a:buChar char="»"/>
              <a:defRPr sz="2000">
                <a:solidFill>
                  <a:schemeClr val="tx1"/>
                </a:solidFill>
                <a:latin typeface="Verdana"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Verdana"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Verdana"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Verdana"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Verdana" pitchFamily="34" charset="0"/>
                <a:cs typeface="Arial" charset="0"/>
              </a:defRPr>
            </a:lvl9pPr>
          </a:lstStyle>
          <a:p>
            <a:pPr eaLnBrk="1" hangingPunct="1">
              <a:spcBef>
                <a:spcPct val="0"/>
              </a:spcBef>
              <a:buFontTx/>
              <a:buNone/>
            </a:pPr>
            <a:r>
              <a:rPr lang="en-US" altLang="en-US" sz="1800" dirty="0">
                <a:hlinkClick r:id="rId3"/>
              </a:rPr>
              <a:t>http://www.toastmasters.org/Leadership-Central/Speech-Contests </a:t>
            </a:r>
            <a:endParaRPr lang="en-US" altLang="en-US" sz="1800" dirty="0"/>
          </a:p>
        </p:txBody>
      </p:sp>
      <p:pic>
        <p:nvPicPr>
          <p:cNvPr id="2151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 y="284781"/>
            <a:ext cx="7772400" cy="6032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5486400"/>
            <a:ext cx="8229600" cy="569913"/>
          </a:xfrm>
        </p:spPr>
        <p:txBody>
          <a:bodyPr/>
          <a:lstStyle/>
          <a:p>
            <a:pPr marL="0" indent="0">
              <a:buNone/>
            </a:pPr>
            <a:r>
              <a:rPr lang="en-US" sz="1200" dirty="0">
                <a:hlinkClick r:id="rId2"/>
              </a:rPr>
              <a:t>http://www.toastmasters.org/Leadership-Central/Speech-Contests/Speech-Contest-Tutorials</a:t>
            </a:r>
            <a:endParaRPr lang="en-US" sz="1200" dirty="0"/>
          </a:p>
        </p:txBody>
      </p:sp>
      <p:sp>
        <p:nvSpPr>
          <p:cNvPr id="4" name="Slide Number Placeholder 3"/>
          <p:cNvSpPr>
            <a:spLocks noGrp="1"/>
          </p:cNvSpPr>
          <p:nvPr>
            <p:ph type="sldNum" sz="quarter" idx="12"/>
          </p:nvPr>
        </p:nvSpPr>
        <p:spPr/>
        <p:txBody>
          <a:bodyPr/>
          <a:lstStyle/>
          <a:p>
            <a:pPr>
              <a:defRPr/>
            </a:pPr>
            <a:fld id="{6E217811-23A9-4EEE-B0CA-C9009947714F}" type="slidenum">
              <a:rPr lang="en-US" altLang="en-US" smtClean="0"/>
              <a:pPr>
                <a:defRPr/>
              </a:pPr>
              <a:t>23</a:t>
            </a:fld>
            <a:endParaRPr lang="en-US" altLang="en-US" dirty="0"/>
          </a:p>
        </p:txBody>
      </p:sp>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33729"/>
            <a:ext cx="8466953" cy="408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6827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that you’ve Completed the Training</a:t>
            </a:r>
            <a:endParaRPr lang="en-US" dirty="0"/>
          </a:p>
        </p:txBody>
      </p:sp>
      <p:sp>
        <p:nvSpPr>
          <p:cNvPr id="3" name="Content Placeholder 2"/>
          <p:cNvSpPr>
            <a:spLocks noGrp="1"/>
          </p:cNvSpPr>
          <p:nvPr>
            <p:ph idx="1"/>
          </p:nvPr>
        </p:nvSpPr>
        <p:spPr>
          <a:xfrm>
            <a:off x="457200" y="1600200"/>
            <a:ext cx="8229600" cy="4876800"/>
          </a:xfrm>
        </p:spPr>
        <p:txBody>
          <a:bodyPr/>
          <a:lstStyle/>
          <a:p>
            <a:pPr marL="0" indent="0">
              <a:buNone/>
            </a:pPr>
            <a:r>
              <a:rPr lang="en-US" dirty="0" smtClean="0"/>
              <a:t>Members of the Founder’s and Century Districts are encouraged to go to:</a:t>
            </a:r>
          </a:p>
          <a:p>
            <a:pPr marL="0" indent="0">
              <a:buNone/>
            </a:pPr>
            <a:endParaRPr lang="en-US" sz="1800" dirty="0"/>
          </a:p>
          <a:p>
            <a:pPr marL="0" indent="0">
              <a:buNone/>
            </a:pPr>
            <a:r>
              <a:rPr lang="en-US" sz="2800" dirty="0" smtClean="0">
                <a:hlinkClick r:id="rId2"/>
              </a:rPr>
              <a:t>http://www.AlexanderTalks.com/toast.html</a:t>
            </a:r>
            <a:endParaRPr lang="en-US" sz="2800" dirty="0" smtClean="0"/>
          </a:p>
          <a:p>
            <a:pPr marL="0" indent="0">
              <a:buNone/>
            </a:pPr>
            <a:endParaRPr lang="en-US" sz="1800" dirty="0" smtClean="0"/>
          </a:p>
          <a:p>
            <a:pPr marL="0" indent="0">
              <a:buNone/>
            </a:pPr>
            <a:r>
              <a:rPr lang="en-US" sz="3100" dirty="0" smtClean="0"/>
              <a:t>And download the Judge’s Training Registration form and e-mail it in to the address at the bottom of the form so that we can have you on our lists of trained Chief Judges.</a:t>
            </a:r>
            <a:r>
              <a:rPr lang="en-US" sz="2800" dirty="0"/>
              <a:t> </a:t>
            </a:r>
            <a:endParaRPr lang="en-US" sz="3100" dirty="0"/>
          </a:p>
        </p:txBody>
      </p:sp>
      <p:sp>
        <p:nvSpPr>
          <p:cNvPr id="4" name="Slide Number Placeholder 3"/>
          <p:cNvSpPr>
            <a:spLocks noGrp="1"/>
          </p:cNvSpPr>
          <p:nvPr>
            <p:ph type="sldNum" sz="quarter" idx="12"/>
          </p:nvPr>
        </p:nvSpPr>
        <p:spPr/>
        <p:txBody>
          <a:bodyPr/>
          <a:lstStyle/>
          <a:p>
            <a:pPr>
              <a:defRPr/>
            </a:pPr>
            <a:fld id="{6E217811-23A9-4EEE-B0CA-C9009947714F}" type="slidenum">
              <a:rPr lang="en-US" altLang="en-US" smtClean="0"/>
              <a:pPr>
                <a:defRPr/>
              </a:pPr>
              <a:t>24</a:t>
            </a:fld>
            <a:endParaRPr lang="en-US" altLang="en-US" dirty="0"/>
          </a:p>
        </p:txBody>
      </p:sp>
    </p:spTree>
    <p:extLst>
      <p:ext uri="{BB962C8B-B14F-4D97-AF65-F5344CB8AC3E}">
        <p14:creationId xmlns:p14="http://schemas.microsoft.com/office/powerpoint/2010/main" val="2131206827"/>
      </p:ext>
    </p:extLst>
  </p:cSld>
  <p:clrMapOvr>
    <a:masterClrMapping/>
  </p:clrMapOvr>
  <p:transition spd="slow">
    <p:cov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Further Training</a:t>
            </a:r>
            <a:endParaRPr lang="en-US" dirty="0"/>
          </a:p>
        </p:txBody>
      </p:sp>
      <p:sp>
        <p:nvSpPr>
          <p:cNvPr id="3" name="Content Placeholder 2"/>
          <p:cNvSpPr>
            <a:spLocks noGrp="1"/>
          </p:cNvSpPr>
          <p:nvPr>
            <p:ph idx="1"/>
          </p:nvPr>
        </p:nvSpPr>
        <p:spPr/>
        <p:txBody>
          <a:bodyPr/>
          <a:lstStyle/>
          <a:p>
            <a:pPr marL="0" indent="0">
              <a:buNone/>
            </a:pPr>
            <a:r>
              <a:rPr lang="en-US" dirty="0" smtClean="0"/>
              <a:t>A copy of the slides for this training, and links to other Toastmasters trainings and resources can be found at:</a:t>
            </a:r>
          </a:p>
          <a:p>
            <a:pPr marL="0" indent="0">
              <a:buNone/>
            </a:pPr>
            <a:endParaRPr lang="en-US" dirty="0"/>
          </a:p>
          <a:p>
            <a:pPr marL="0" indent="0">
              <a:buNone/>
            </a:pPr>
            <a:r>
              <a:rPr lang="en-US" dirty="0" smtClean="0">
                <a:hlinkClick r:id="rId2"/>
              </a:rPr>
              <a:t>http://AlexanderTalks.com/toast.html</a:t>
            </a:r>
            <a:endParaRPr lang="en-US" dirty="0"/>
          </a:p>
        </p:txBody>
      </p:sp>
      <p:sp>
        <p:nvSpPr>
          <p:cNvPr id="4" name="Slide Number Placeholder 3"/>
          <p:cNvSpPr>
            <a:spLocks noGrp="1"/>
          </p:cNvSpPr>
          <p:nvPr>
            <p:ph type="sldNum" sz="quarter" idx="12"/>
          </p:nvPr>
        </p:nvSpPr>
        <p:spPr/>
        <p:txBody>
          <a:bodyPr/>
          <a:lstStyle/>
          <a:p>
            <a:pPr>
              <a:defRPr/>
            </a:pPr>
            <a:fld id="{6E217811-23A9-4EEE-B0CA-C9009947714F}" type="slidenum">
              <a:rPr lang="en-US" altLang="en-US" smtClean="0"/>
              <a:pPr>
                <a:defRPr/>
              </a:pPr>
              <a:t>25</a:t>
            </a:fld>
            <a:endParaRPr lang="en-US" altLang="en-US" dirty="0"/>
          </a:p>
        </p:txBody>
      </p:sp>
    </p:spTree>
    <p:extLst>
      <p:ext uri="{BB962C8B-B14F-4D97-AF65-F5344CB8AC3E}">
        <p14:creationId xmlns:p14="http://schemas.microsoft.com/office/powerpoint/2010/main" val="10575434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Judge’s Training</a:t>
            </a:r>
            <a:endParaRPr lang="en-US" dirty="0"/>
          </a:p>
        </p:txBody>
      </p:sp>
      <p:sp>
        <p:nvSpPr>
          <p:cNvPr id="3" name="Content Placeholder 2"/>
          <p:cNvSpPr>
            <a:spLocks noGrp="1"/>
          </p:cNvSpPr>
          <p:nvPr>
            <p:ph idx="1"/>
          </p:nvPr>
        </p:nvSpPr>
        <p:spPr>
          <a:xfrm>
            <a:off x="457200" y="1600200"/>
            <a:ext cx="8458200" cy="4456113"/>
          </a:xfrm>
        </p:spPr>
        <p:txBody>
          <a:bodyPr/>
          <a:lstStyle/>
          <a:p>
            <a:pPr marL="0" indent="0">
              <a:buNone/>
            </a:pPr>
            <a:r>
              <a:rPr lang="en-US" dirty="0" smtClean="0"/>
              <a:t>You should really be familiar with the Judging rules, so if you have not already taken Judge’s training, please do so before continuing.  There </a:t>
            </a:r>
            <a:r>
              <a:rPr lang="en-US" dirty="0"/>
              <a:t>is an online version at</a:t>
            </a:r>
            <a:r>
              <a:rPr lang="en-US" dirty="0" smtClean="0"/>
              <a:t>:</a:t>
            </a:r>
          </a:p>
          <a:p>
            <a:pPr marL="0" indent="0">
              <a:buNone/>
            </a:pPr>
            <a:endParaRPr lang="en-US" sz="1800" dirty="0"/>
          </a:p>
          <a:p>
            <a:pPr marL="0" indent="0">
              <a:buNone/>
            </a:pPr>
            <a:r>
              <a:rPr lang="en-US" sz="1300" dirty="0">
                <a:hlinkClick r:id="rId2"/>
              </a:rPr>
              <a:t>http://</a:t>
            </a:r>
            <a:r>
              <a:rPr lang="en-US" sz="1300" dirty="0" smtClean="0">
                <a:hlinkClick r:id="rId2"/>
              </a:rPr>
              <a:t>www.toastmasters.org/Leadership-Central/Speech-Contests/Speech-Contest-Tutorials</a:t>
            </a:r>
            <a:endParaRPr lang="en-US" sz="1300" dirty="0"/>
          </a:p>
          <a:p>
            <a:pPr marL="0" indent="0">
              <a:buNone/>
            </a:pPr>
            <a:r>
              <a:rPr lang="en-US" dirty="0" smtClean="0"/>
              <a:t>Note: It is best if you do not serve as a Chief Judge, until you are comfortable as a judge.</a:t>
            </a:r>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6E217811-23A9-4EEE-B0CA-C9009947714F}" type="slidenum">
              <a:rPr lang="en-US" altLang="en-US" smtClean="0"/>
              <a:pPr>
                <a:defRPr/>
              </a:pPr>
              <a:t>3</a:t>
            </a:fld>
            <a:endParaRPr lang="en-US" altLang="en-US" dirty="0"/>
          </a:p>
        </p:txBody>
      </p:sp>
    </p:spTree>
    <p:extLst>
      <p:ext uri="{BB962C8B-B14F-4D97-AF65-F5344CB8AC3E}">
        <p14:creationId xmlns:p14="http://schemas.microsoft.com/office/powerpoint/2010/main" val="1723428451"/>
      </p:ext>
    </p:extLst>
  </p:cSld>
  <p:clrMapOvr>
    <a:masterClrMapping/>
  </p:clrMapOvr>
  <mc:AlternateContent xmlns:mc="http://schemas.openxmlformats.org/markup-compatibility/2006" xmlns:p14="http://schemas.microsoft.com/office/powerpoint/2010/main">
    <mc:Choice Requires="p14">
      <p:transition spd="slow" p14:dur="1250">
        <p:fade thruBlk="1"/>
      </p:transition>
    </mc:Choice>
    <mc:Fallback xmlns="">
      <p:transition spd="slow">
        <p:fade thruBlk="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p:cNvSpPr>
            <a:spLocks noChangeArrowheads="1"/>
          </p:cNvSpPr>
          <p:nvPr/>
        </p:nvSpPr>
        <p:spPr bwMode="auto">
          <a:xfrm>
            <a:off x="457200" y="6310313"/>
            <a:ext cx="6858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Verdana" pitchFamily="34" charset="0"/>
                <a:cs typeface="Arial" charset="0"/>
              </a:defRPr>
            </a:lvl1pPr>
            <a:lvl2pPr marL="742950" indent="-285750" eaLnBrk="0" hangingPunct="0">
              <a:spcBef>
                <a:spcPct val="20000"/>
              </a:spcBef>
              <a:buChar char="–"/>
              <a:defRPr sz="2800">
                <a:solidFill>
                  <a:schemeClr val="tx1"/>
                </a:solidFill>
                <a:latin typeface="Verdana" pitchFamily="34" charset="0"/>
                <a:cs typeface="Arial" charset="0"/>
              </a:defRPr>
            </a:lvl2pPr>
            <a:lvl3pPr marL="1143000" indent="-228600" eaLnBrk="0" hangingPunct="0">
              <a:spcBef>
                <a:spcPct val="20000"/>
              </a:spcBef>
              <a:buChar char="•"/>
              <a:defRPr sz="2400">
                <a:solidFill>
                  <a:schemeClr val="tx1"/>
                </a:solidFill>
                <a:latin typeface="Verdana" pitchFamily="34" charset="0"/>
                <a:cs typeface="Arial" charset="0"/>
              </a:defRPr>
            </a:lvl3pPr>
            <a:lvl4pPr marL="1600200" indent="-228600" eaLnBrk="0" hangingPunct="0">
              <a:spcBef>
                <a:spcPct val="20000"/>
              </a:spcBef>
              <a:buChar char="–"/>
              <a:defRPr sz="2000">
                <a:solidFill>
                  <a:schemeClr val="tx1"/>
                </a:solidFill>
                <a:latin typeface="Verdana" pitchFamily="34" charset="0"/>
                <a:cs typeface="Arial" charset="0"/>
              </a:defRPr>
            </a:lvl4pPr>
            <a:lvl5pPr marL="2057400" indent="-228600" eaLnBrk="0" hangingPunct="0">
              <a:spcBef>
                <a:spcPct val="20000"/>
              </a:spcBef>
              <a:buChar char="»"/>
              <a:defRPr sz="2000">
                <a:solidFill>
                  <a:schemeClr val="tx1"/>
                </a:solidFill>
                <a:latin typeface="Verdana"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Verdana"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Verdana"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Verdana"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Verdana" pitchFamily="34" charset="0"/>
                <a:cs typeface="Arial" charset="0"/>
              </a:defRPr>
            </a:lvl9pPr>
          </a:lstStyle>
          <a:p>
            <a:pPr eaLnBrk="1" hangingPunct="1">
              <a:spcBef>
                <a:spcPct val="0"/>
              </a:spcBef>
              <a:buFontTx/>
              <a:buNone/>
            </a:pPr>
            <a:r>
              <a:rPr lang="en-US" altLang="en-US" sz="1800" b="1" dirty="0">
                <a:hlinkClick r:id="rId2"/>
              </a:rPr>
              <a:t>http://tinyurl.com/TMrules2015</a:t>
            </a:r>
            <a:endParaRPr lang="en-US" altLang="en-US" sz="1800" dirty="0"/>
          </a:p>
        </p:txBody>
      </p:sp>
      <p:pic>
        <p:nvPicPr>
          <p:cNvPr id="4099"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3638" y="242888"/>
            <a:ext cx="3814762" cy="5903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913" y="457200"/>
            <a:ext cx="8243887" cy="1219200"/>
          </a:xfrm>
        </p:spPr>
        <p:txBody>
          <a:bodyPr/>
          <a:lstStyle/>
          <a:p>
            <a:pPr>
              <a:defRPr/>
            </a:pPr>
            <a:r>
              <a:rPr lang="en-US" dirty="0" smtClean="0"/>
              <a:t>	</a:t>
            </a:r>
            <a:br>
              <a:rPr lang="en-US" dirty="0" smtClean="0"/>
            </a:br>
            <a:r>
              <a:rPr lang="en-US" dirty="0" smtClean="0"/>
              <a:t>Agenda</a:t>
            </a:r>
            <a:br>
              <a:rPr lang="en-US" dirty="0" smtClean="0"/>
            </a:br>
            <a:endParaRPr lang="en-US" dirty="0"/>
          </a:p>
        </p:txBody>
      </p:sp>
      <p:sp>
        <p:nvSpPr>
          <p:cNvPr id="5123" name="Content Placeholder 2"/>
          <p:cNvSpPr>
            <a:spLocks noGrp="1"/>
          </p:cNvSpPr>
          <p:nvPr>
            <p:ph idx="1"/>
          </p:nvPr>
        </p:nvSpPr>
        <p:spPr>
          <a:xfrm>
            <a:off x="304800" y="1447800"/>
            <a:ext cx="8534400" cy="5105400"/>
          </a:xfrm>
        </p:spPr>
        <p:txBody>
          <a:bodyPr/>
          <a:lstStyle/>
          <a:p>
            <a:pPr lvl="1">
              <a:buFont typeface="Wingdings" pitchFamily="2" charset="2"/>
              <a:buChar char="§"/>
            </a:pPr>
            <a:r>
              <a:rPr lang="en-US" altLang="en-US" sz="2400" dirty="0" smtClean="0"/>
              <a:t>Types of Contests </a:t>
            </a:r>
          </a:p>
          <a:p>
            <a:pPr lvl="1">
              <a:buFont typeface="Wingdings" pitchFamily="2" charset="2"/>
              <a:buChar char="§"/>
            </a:pPr>
            <a:r>
              <a:rPr lang="en-US" altLang="en-US" sz="2400" dirty="0" smtClean="0"/>
              <a:t>Role of Chief Judge</a:t>
            </a:r>
          </a:p>
          <a:p>
            <a:pPr lvl="1">
              <a:buFont typeface="Wingdings" pitchFamily="2" charset="2"/>
              <a:buChar char="§"/>
            </a:pPr>
            <a:r>
              <a:rPr lang="en-US" altLang="en-US" sz="2400" dirty="0" smtClean="0"/>
              <a:t>Key Players</a:t>
            </a:r>
          </a:p>
          <a:p>
            <a:pPr lvl="1">
              <a:buFont typeface="Wingdings" pitchFamily="2" charset="2"/>
              <a:buChar char="§"/>
            </a:pPr>
            <a:r>
              <a:rPr lang="en-US" altLang="en-US" sz="2400" dirty="0" smtClean="0"/>
              <a:t>Pre-Contest Preparation</a:t>
            </a:r>
          </a:p>
          <a:p>
            <a:pPr lvl="1">
              <a:buFont typeface="Wingdings" pitchFamily="2" charset="2"/>
              <a:buChar char="§"/>
            </a:pPr>
            <a:r>
              <a:rPr lang="en-US" altLang="en-US" sz="2400" dirty="0" smtClean="0"/>
              <a:t>Checklist</a:t>
            </a:r>
          </a:p>
          <a:p>
            <a:pPr lvl="2">
              <a:buFont typeface="Wingdings" pitchFamily="2" charset="2"/>
              <a:buChar char="§"/>
            </a:pPr>
            <a:r>
              <a:rPr lang="en-US" altLang="en-US" sz="1800" dirty="0" smtClean="0"/>
              <a:t>Before</a:t>
            </a:r>
          </a:p>
          <a:p>
            <a:pPr lvl="2">
              <a:buFont typeface="Wingdings" pitchFamily="2" charset="2"/>
              <a:buChar char="§"/>
            </a:pPr>
            <a:r>
              <a:rPr lang="en-US" altLang="en-US" sz="1800" dirty="0" smtClean="0"/>
              <a:t>During</a:t>
            </a:r>
          </a:p>
          <a:p>
            <a:pPr lvl="2">
              <a:buFont typeface="Wingdings" pitchFamily="2" charset="2"/>
              <a:buChar char="§"/>
            </a:pPr>
            <a:r>
              <a:rPr lang="en-US" altLang="en-US" sz="1800" dirty="0" smtClean="0"/>
              <a:t>After</a:t>
            </a:r>
          </a:p>
          <a:p>
            <a:pPr lvl="3">
              <a:buFont typeface="Wingdings" pitchFamily="2" charset="2"/>
              <a:buChar char="§"/>
            </a:pPr>
            <a:r>
              <a:rPr lang="en-US" altLang="en-US" sz="1800" dirty="0" smtClean="0"/>
              <a:t>Review Forms to be filled out</a:t>
            </a:r>
          </a:p>
          <a:p>
            <a:pPr lvl="1">
              <a:buFont typeface="Wingdings" pitchFamily="2" charset="2"/>
              <a:buChar char="§"/>
            </a:pPr>
            <a:r>
              <a:rPr lang="en-US" altLang="en-US" sz="2400" dirty="0" smtClean="0"/>
              <a:t>Additional Resources </a:t>
            </a:r>
          </a:p>
        </p:txBody>
      </p:sp>
      <p:sp>
        <p:nvSpPr>
          <p:cNvPr id="5124"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Verdana" pitchFamily="34" charset="0"/>
                <a:cs typeface="Arial" charset="0"/>
              </a:defRPr>
            </a:lvl1pPr>
            <a:lvl2pPr marL="742950" indent="-285750" eaLnBrk="0" hangingPunct="0">
              <a:spcBef>
                <a:spcPct val="20000"/>
              </a:spcBef>
              <a:buChar char="–"/>
              <a:defRPr sz="2800">
                <a:solidFill>
                  <a:schemeClr val="tx1"/>
                </a:solidFill>
                <a:latin typeface="Verdana" pitchFamily="34" charset="0"/>
                <a:cs typeface="Arial" charset="0"/>
              </a:defRPr>
            </a:lvl2pPr>
            <a:lvl3pPr marL="1143000" indent="-228600" eaLnBrk="0" hangingPunct="0">
              <a:spcBef>
                <a:spcPct val="20000"/>
              </a:spcBef>
              <a:buChar char="•"/>
              <a:defRPr sz="2400">
                <a:solidFill>
                  <a:schemeClr val="tx1"/>
                </a:solidFill>
                <a:latin typeface="Verdana" pitchFamily="34" charset="0"/>
                <a:cs typeface="Arial" charset="0"/>
              </a:defRPr>
            </a:lvl3pPr>
            <a:lvl4pPr marL="1600200" indent="-228600" eaLnBrk="0" hangingPunct="0">
              <a:spcBef>
                <a:spcPct val="20000"/>
              </a:spcBef>
              <a:buChar char="–"/>
              <a:defRPr sz="2000">
                <a:solidFill>
                  <a:schemeClr val="tx1"/>
                </a:solidFill>
                <a:latin typeface="Verdana" pitchFamily="34" charset="0"/>
                <a:cs typeface="Arial" charset="0"/>
              </a:defRPr>
            </a:lvl4pPr>
            <a:lvl5pPr marL="2057400" indent="-228600" eaLnBrk="0" hangingPunct="0">
              <a:spcBef>
                <a:spcPct val="20000"/>
              </a:spcBef>
              <a:buChar char="»"/>
              <a:defRPr sz="2000">
                <a:solidFill>
                  <a:schemeClr val="tx1"/>
                </a:solidFill>
                <a:latin typeface="Verdana"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Verdana"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Verdana"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Verdana"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Verdana" pitchFamily="34" charset="0"/>
                <a:cs typeface="Arial" charset="0"/>
              </a:defRPr>
            </a:lvl9pPr>
          </a:lstStyle>
          <a:p>
            <a:pPr eaLnBrk="1" hangingPunct="1">
              <a:spcBef>
                <a:spcPct val="0"/>
              </a:spcBef>
              <a:buFontTx/>
              <a:buNone/>
            </a:pPr>
            <a:fld id="{60E28B34-F6CA-49A1-8801-9698BAAEE41E}" type="slidenum">
              <a:rPr lang="en-US" altLang="en-US" sz="1400" smtClean="0"/>
              <a:pPr eaLnBrk="1" hangingPunct="1">
                <a:spcBef>
                  <a:spcPct val="0"/>
                </a:spcBef>
                <a:buFontTx/>
                <a:buNone/>
              </a:pPr>
              <a:t>5</a:t>
            </a:fld>
            <a:endParaRPr lang="en-US" altLang="en-US" sz="1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1000"/>
                                        <p:tgtEl>
                                          <p:spTgt spid="5123">
                                            <p:txEl>
                                              <p:pRg st="0" end="0"/>
                                            </p:txEl>
                                          </p:spTgt>
                                        </p:tgtEl>
                                      </p:cBhvr>
                                    </p:animEffect>
                                    <p:anim calcmode="lin" valueType="num">
                                      <p:cBhvr>
                                        <p:cTn id="8" dur="1000" fill="hold"/>
                                        <p:tgtEl>
                                          <p:spTgt spid="51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1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123">
                                            <p:txEl>
                                              <p:pRg st="1" end="1"/>
                                            </p:txEl>
                                          </p:spTgt>
                                        </p:tgtEl>
                                        <p:attrNameLst>
                                          <p:attrName>style.visibility</p:attrName>
                                        </p:attrNameLst>
                                      </p:cBhvr>
                                      <p:to>
                                        <p:strVal val="visible"/>
                                      </p:to>
                                    </p:set>
                                    <p:animEffect transition="in" filter="fade">
                                      <p:cBhvr>
                                        <p:cTn id="14" dur="1000"/>
                                        <p:tgtEl>
                                          <p:spTgt spid="5123">
                                            <p:txEl>
                                              <p:pRg st="1" end="1"/>
                                            </p:txEl>
                                          </p:spTgt>
                                        </p:tgtEl>
                                      </p:cBhvr>
                                    </p:animEffect>
                                    <p:anim calcmode="lin" valueType="num">
                                      <p:cBhvr>
                                        <p:cTn id="15" dur="1000" fill="hold"/>
                                        <p:tgtEl>
                                          <p:spTgt spid="512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1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123">
                                            <p:txEl>
                                              <p:pRg st="2" end="2"/>
                                            </p:txEl>
                                          </p:spTgt>
                                        </p:tgtEl>
                                        <p:attrNameLst>
                                          <p:attrName>style.visibility</p:attrName>
                                        </p:attrNameLst>
                                      </p:cBhvr>
                                      <p:to>
                                        <p:strVal val="visible"/>
                                      </p:to>
                                    </p:set>
                                    <p:animEffect transition="in" filter="fade">
                                      <p:cBhvr>
                                        <p:cTn id="21" dur="1000"/>
                                        <p:tgtEl>
                                          <p:spTgt spid="5123">
                                            <p:txEl>
                                              <p:pRg st="2" end="2"/>
                                            </p:txEl>
                                          </p:spTgt>
                                        </p:tgtEl>
                                      </p:cBhvr>
                                    </p:animEffect>
                                    <p:anim calcmode="lin" valueType="num">
                                      <p:cBhvr>
                                        <p:cTn id="22" dur="1000" fill="hold"/>
                                        <p:tgtEl>
                                          <p:spTgt spid="512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1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123">
                                            <p:txEl>
                                              <p:pRg st="3" end="3"/>
                                            </p:txEl>
                                          </p:spTgt>
                                        </p:tgtEl>
                                        <p:attrNameLst>
                                          <p:attrName>style.visibility</p:attrName>
                                        </p:attrNameLst>
                                      </p:cBhvr>
                                      <p:to>
                                        <p:strVal val="visible"/>
                                      </p:to>
                                    </p:set>
                                    <p:animEffect transition="in" filter="fade">
                                      <p:cBhvr>
                                        <p:cTn id="28" dur="1000"/>
                                        <p:tgtEl>
                                          <p:spTgt spid="5123">
                                            <p:txEl>
                                              <p:pRg st="3" end="3"/>
                                            </p:txEl>
                                          </p:spTgt>
                                        </p:tgtEl>
                                      </p:cBhvr>
                                    </p:animEffect>
                                    <p:anim calcmode="lin" valueType="num">
                                      <p:cBhvr>
                                        <p:cTn id="29" dur="1000" fill="hold"/>
                                        <p:tgtEl>
                                          <p:spTgt spid="512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12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123">
                                            <p:txEl>
                                              <p:pRg st="4" end="4"/>
                                            </p:txEl>
                                          </p:spTgt>
                                        </p:tgtEl>
                                        <p:attrNameLst>
                                          <p:attrName>style.visibility</p:attrName>
                                        </p:attrNameLst>
                                      </p:cBhvr>
                                      <p:to>
                                        <p:strVal val="visible"/>
                                      </p:to>
                                    </p:set>
                                    <p:animEffect transition="in" filter="fade">
                                      <p:cBhvr>
                                        <p:cTn id="35" dur="1000"/>
                                        <p:tgtEl>
                                          <p:spTgt spid="5123">
                                            <p:txEl>
                                              <p:pRg st="4" end="4"/>
                                            </p:txEl>
                                          </p:spTgt>
                                        </p:tgtEl>
                                      </p:cBhvr>
                                    </p:animEffect>
                                    <p:anim calcmode="lin" valueType="num">
                                      <p:cBhvr>
                                        <p:cTn id="36" dur="1000" fill="hold"/>
                                        <p:tgtEl>
                                          <p:spTgt spid="512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123">
                                            <p:txEl>
                                              <p:pRg st="4" end="4"/>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5123">
                                            <p:txEl>
                                              <p:pRg st="5" end="5"/>
                                            </p:txEl>
                                          </p:spTgt>
                                        </p:tgtEl>
                                        <p:attrNameLst>
                                          <p:attrName>style.visibility</p:attrName>
                                        </p:attrNameLst>
                                      </p:cBhvr>
                                      <p:to>
                                        <p:strVal val="visible"/>
                                      </p:to>
                                    </p:set>
                                    <p:animEffect transition="in" filter="fade">
                                      <p:cBhvr>
                                        <p:cTn id="40" dur="1000"/>
                                        <p:tgtEl>
                                          <p:spTgt spid="5123">
                                            <p:txEl>
                                              <p:pRg st="5" end="5"/>
                                            </p:txEl>
                                          </p:spTgt>
                                        </p:tgtEl>
                                      </p:cBhvr>
                                    </p:animEffect>
                                    <p:anim calcmode="lin" valueType="num">
                                      <p:cBhvr>
                                        <p:cTn id="41" dur="1000" fill="hold"/>
                                        <p:tgtEl>
                                          <p:spTgt spid="512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5123">
                                            <p:txEl>
                                              <p:pRg st="5" end="5"/>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5123">
                                            <p:txEl>
                                              <p:pRg st="6" end="6"/>
                                            </p:txEl>
                                          </p:spTgt>
                                        </p:tgtEl>
                                        <p:attrNameLst>
                                          <p:attrName>style.visibility</p:attrName>
                                        </p:attrNameLst>
                                      </p:cBhvr>
                                      <p:to>
                                        <p:strVal val="visible"/>
                                      </p:to>
                                    </p:set>
                                    <p:animEffect transition="in" filter="fade">
                                      <p:cBhvr>
                                        <p:cTn id="45" dur="1000"/>
                                        <p:tgtEl>
                                          <p:spTgt spid="5123">
                                            <p:txEl>
                                              <p:pRg st="6" end="6"/>
                                            </p:txEl>
                                          </p:spTgt>
                                        </p:tgtEl>
                                      </p:cBhvr>
                                    </p:animEffect>
                                    <p:anim calcmode="lin" valueType="num">
                                      <p:cBhvr>
                                        <p:cTn id="46" dur="1000" fill="hold"/>
                                        <p:tgtEl>
                                          <p:spTgt spid="5123">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5123">
                                            <p:txEl>
                                              <p:pRg st="6" end="6"/>
                                            </p:txEl>
                                          </p:spTgt>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5123">
                                            <p:txEl>
                                              <p:pRg st="7" end="7"/>
                                            </p:txEl>
                                          </p:spTgt>
                                        </p:tgtEl>
                                        <p:attrNameLst>
                                          <p:attrName>style.visibility</p:attrName>
                                        </p:attrNameLst>
                                      </p:cBhvr>
                                      <p:to>
                                        <p:strVal val="visible"/>
                                      </p:to>
                                    </p:set>
                                    <p:animEffect transition="in" filter="fade">
                                      <p:cBhvr>
                                        <p:cTn id="50" dur="1000"/>
                                        <p:tgtEl>
                                          <p:spTgt spid="5123">
                                            <p:txEl>
                                              <p:pRg st="7" end="7"/>
                                            </p:txEl>
                                          </p:spTgt>
                                        </p:tgtEl>
                                      </p:cBhvr>
                                    </p:animEffect>
                                    <p:anim calcmode="lin" valueType="num">
                                      <p:cBhvr>
                                        <p:cTn id="51" dur="1000" fill="hold"/>
                                        <p:tgtEl>
                                          <p:spTgt spid="5123">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5123">
                                            <p:txEl>
                                              <p:pRg st="7" end="7"/>
                                            </p:txEl>
                                          </p:spTgt>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5123">
                                            <p:txEl>
                                              <p:pRg st="8" end="8"/>
                                            </p:txEl>
                                          </p:spTgt>
                                        </p:tgtEl>
                                        <p:attrNameLst>
                                          <p:attrName>style.visibility</p:attrName>
                                        </p:attrNameLst>
                                      </p:cBhvr>
                                      <p:to>
                                        <p:strVal val="visible"/>
                                      </p:to>
                                    </p:set>
                                    <p:animEffect transition="in" filter="fade">
                                      <p:cBhvr>
                                        <p:cTn id="55" dur="1000"/>
                                        <p:tgtEl>
                                          <p:spTgt spid="5123">
                                            <p:txEl>
                                              <p:pRg st="8" end="8"/>
                                            </p:txEl>
                                          </p:spTgt>
                                        </p:tgtEl>
                                      </p:cBhvr>
                                    </p:animEffect>
                                    <p:anim calcmode="lin" valueType="num">
                                      <p:cBhvr>
                                        <p:cTn id="56" dur="1000" fill="hold"/>
                                        <p:tgtEl>
                                          <p:spTgt spid="5123">
                                            <p:txEl>
                                              <p:pRg st="8" end="8"/>
                                            </p:txEl>
                                          </p:spTgt>
                                        </p:tgtEl>
                                        <p:attrNameLst>
                                          <p:attrName>ppt_x</p:attrName>
                                        </p:attrNameLst>
                                      </p:cBhvr>
                                      <p:tavLst>
                                        <p:tav tm="0">
                                          <p:val>
                                            <p:strVal val="#ppt_x"/>
                                          </p:val>
                                        </p:tav>
                                        <p:tav tm="100000">
                                          <p:val>
                                            <p:strVal val="#ppt_x"/>
                                          </p:val>
                                        </p:tav>
                                      </p:tavLst>
                                    </p:anim>
                                    <p:anim calcmode="lin" valueType="num">
                                      <p:cBhvr>
                                        <p:cTn id="57" dur="1000" fill="hold"/>
                                        <p:tgtEl>
                                          <p:spTgt spid="512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5123">
                                            <p:txEl>
                                              <p:pRg st="9" end="9"/>
                                            </p:txEl>
                                          </p:spTgt>
                                        </p:tgtEl>
                                        <p:attrNameLst>
                                          <p:attrName>style.visibility</p:attrName>
                                        </p:attrNameLst>
                                      </p:cBhvr>
                                      <p:to>
                                        <p:strVal val="visible"/>
                                      </p:to>
                                    </p:set>
                                    <p:animEffect transition="in" filter="fade">
                                      <p:cBhvr>
                                        <p:cTn id="62" dur="1000"/>
                                        <p:tgtEl>
                                          <p:spTgt spid="5123">
                                            <p:txEl>
                                              <p:pRg st="9" end="9"/>
                                            </p:txEl>
                                          </p:spTgt>
                                        </p:tgtEl>
                                      </p:cBhvr>
                                    </p:animEffect>
                                    <p:anim calcmode="lin" valueType="num">
                                      <p:cBhvr>
                                        <p:cTn id="63" dur="1000" fill="hold"/>
                                        <p:tgtEl>
                                          <p:spTgt spid="5123">
                                            <p:txEl>
                                              <p:pRg st="9" end="9"/>
                                            </p:txEl>
                                          </p:spTgt>
                                        </p:tgtEl>
                                        <p:attrNameLst>
                                          <p:attrName>ppt_x</p:attrName>
                                        </p:attrNameLst>
                                      </p:cBhvr>
                                      <p:tavLst>
                                        <p:tav tm="0">
                                          <p:val>
                                            <p:strVal val="#ppt_x"/>
                                          </p:val>
                                        </p:tav>
                                        <p:tav tm="100000">
                                          <p:val>
                                            <p:strVal val="#ppt_x"/>
                                          </p:val>
                                        </p:tav>
                                      </p:tavLst>
                                    </p:anim>
                                    <p:anim calcmode="lin" valueType="num">
                                      <p:cBhvr>
                                        <p:cTn id="64" dur="1000" fill="hold"/>
                                        <p:tgtEl>
                                          <p:spTgt spid="512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1"/>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Verdana" pitchFamily="34" charset="0"/>
                <a:cs typeface="Arial" charset="0"/>
              </a:defRPr>
            </a:lvl1pPr>
            <a:lvl2pPr marL="742950" indent="-285750" eaLnBrk="0" hangingPunct="0">
              <a:spcBef>
                <a:spcPct val="20000"/>
              </a:spcBef>
              <a:buChar char="–"/>
              <a:defRPr sz="2800">
                <a:solidFill>
                  <a:schemeClr val="tx1"/>
                </a:solidFill>
                <a:latin typeface="Verdana" pitchFamily="34" charset="0"/>
                <a:cs typeface="Arial" charset="0"/>
              </a:defRPr>
            </a:lvl2pPr>
            <a:lvl3pPr marL="1143000" indent="-228600" eaLnBrk="0" hangingPunct="0">
              <a:spcBef>
                <a:spcPct val="20000"/>
              </a:spcBef>
              <a:buChar char="•"/>
              <a:defRPr sz="2400">
                <a:solidFill>
                  <a:schemeClr val="tx1"/>
                </a:solidFill>
                <a:latin typeface="Verdana" pitchFamily="34" charset="0"/>
                <a:cs typeface="Arial" charset="0"/>
              </a:defRPr>
            </a:lvl3pPr>
            <a:lvl4pPr marL="1600200" indent="-228600" eaLnBrk="0" hangingPunct="0">
              <a:spcBef>
                <a:spcPct val="20000"/>
              </a:spcBef>
              <a:buChar char="–"/>
              <a:defRPr sz="2000">
                <a:solidFill>
                  <a:schemeClr val="tx1"/>
                </a:solidFill>
                <a:latin typeface="Verdana" pitchFamily="34" charset="0"/>
                <a:cs typeface="Arial" charset="0"/>
              </a:defRPr>
            </a:lvl4pPr>
            <a:lvl5pPr marL="2057400" indent="-228600" eaLnBrk="0" hangingPunct="0">
              <a:spcBef>
                <a:spcPct val="20000"/>
              </a:spcBef>
              <a:buChar char="»"/>
              <a:defRPr sz="2000">
                <a:solidFill>
                  <a:schemeClr val="tx1"/>
                </a:solidFill>
                <a:latin typeface="Verdana"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Verdana"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Verdana"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Verdana"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Verdana" pitchFamily="34" charset="0"/>
                <a:cs typeface="Arial" charset="0"/>
              </a:defRPr>
            </a:lvl9pPr>
          </a:lstStyle>
          <a:p>
            <a:pPr eaLnBrk="1" hangingPunct="1">
              <a:spcBef>
                <a:spcPct val="0"/>
              </a:spcBef>
              <a:buFontTx/>
              <a:buNone/>
            </a:pPr>
            <a:fld id="{73BC0328-A525-4CF6-BC2F-9E059DAC069A}" type="slidenum">
              <a:rPr lang="en-US" altLang="en-US" sz="1400" smtClean="0"/>
              <a:pPr eaLnBrk="1" hangingPunct="1">
                <a:spcBef>
                  <a:spcPct val="0"/>
                </a:spcBef>
                <a:buFontTx/>
                <a:buNone/>
              </a:pPr>
              <a:t>6</a:t>
            </a:fld>
            <a:endParaRPr lang="en-US" altLang="en-US" sz="1400" dirty="0" smtClean="0"/>
          </a:p>
        </p:txBody>
      </p:sp>
      <p:sp>
        <p:nvSpPr>
          <p:cNvPr id="6147" name="Rectangle 2"/>
          <p:cNvSpPr>
            <a:spLocks noChangeArrowheads="1"/>
          </p:cNvSpPr>
          <p:nvPr/>
        </p:nvSpPr>
        <p:spPr bwMode="auto">
          <a:xfrm>
            <a:off x="838200" y="609600"/>
            <a:ext cx="7696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Verdana" pitchFamily="34" charset="0"/>
                <a:cs typeface="Arial" charset="0"/>
              </a:defRPr>
            </a:lvl1pPr>
            <a:lvl2pPr marL="742950" indent="-285750" eaLnBrk="0" hangingPunct="0">
              <a:spcBef>
                <a:spcPct val="20000"/>
              </a:spcBef>
              <a:buChar char="–"/>
              <a:defRPr sz="2800">
                <a:solidFill>
                  <a:schemeClr val="tx1"/>
                </a:solidFill>
                <a:latin typeface="Verdana" pitchFamily="34" charset="0"/>
                <a:cs typeface="Arial" charset="0"/>
              </a:defRPr>
            </a:lvl2pPr>
            <a:lvl3pPr marL="1143000" indent="-228600" eaLnBrk="0" hangingPunct="0">
              <a:spcBef>
                <a:spcPct val="20000"/>
              </a:spcBef>
              <a:buChar char="•"/>
              <a:defRPr sz="2400">
                <a:solidFill>
                  <a:schemeClr val="tx1"/>
                </a:solidFill>
                <a:latin typeface="Verdana" pitchFamily="34" charset="0"/>
                <a:cs typeface="Arial" charset="0"/>
              </a:defRPr>
            </a:lvl3pPr>
            <a:lvl4pPr marL="1600200" indent="-228600" eaLnBrk="0" hangingPunct="0">
              <a:spcBef>
                <a:spcPct val="20000"/>
              </a:spcBef>
              <a:buChar char="–"/>
              <a:defRPr sz="2000">
                <a:solidFill>
                  <a:schemeClr val="tx1"/>
                </a:solidFill>
                <a:latin typeface="Verdana" pitchFamily="34" charset="0"/>
                <a:cs typeface="Arial" charset="0"/>
              </a:defRPr>
            </a:lvl4pPr>
            <a:lvl5pPr marL="2057400" indent="-228600" eaLnBrk="0" hangingPunct="0">
              <a:spcBef>
                <a:spcPct val="20000"/>
              </a:spcBef>
              <a:buChar char="»"/>
              <a:defRPr sz="2000">
                <a:solidFill>
                  <a:schemeClr val="tx1"/>
                </a:solidFill>
                <a:latin typeface="Verdana"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Verdana"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Verdana"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Verdana"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Verdana" pitchFamily="34" charset="0"/>
                <a:cs typeface="Arial" charset="0"/>
              </a:defRPr>
            </a:lvl9pPr>
          </a:lstStyle>
          <a:p>
            <a:pPr eaLnBrk="1" hangingPunct="1">
              <a:spcBef>
                <a:spcPct val="0"/>
              </a:spcBef>
              <a:buFontTx/>
              <a:buNone/>
            </a:pPr>
            <a:r>
              <a:rPr lang="en-US" altLang="en-US" sz="4000" b="1" dirty="0"/>
              <a:t>Types of Contests</a:t>
            </a:r>
            <a:endParaRPr lang="en-US" altLang="en-US" sz="4000" dirty="0"/>
          </a:p>
        </p:txBody>
      </p:sp>
      <p:sp>
        <p:nvSpPr>
          <p:cNvPr id="6148" name="Rectangle 3"/>
          <p:cNvSpPr>
            <a:spLocks noChangeArrowheads="1"/>
          </p:cNvSpPr>
          <p:nvPr/>
        </p:nvSpPr>
        <p:spPr bwMode="auto">
          <a:xfrm>
            <a:off x="685800" y="1524000"/>
            <a:ext cx="7848600" cy="646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Verdana" pitchFamily="34" charset="0"/>
                <a:cs typeface="Arial" charset="0"/>
              </a:defRPr>
            </a:lvl1pPr>
            <a:lvl2pPr marL="800100" indent="-342900" eaLnBrk="0" hangingPunct="0">
              <a:spcBef>
                <a:spcPct val="20000"/>
              </a:spcBef>
              <a:buChar char="–"/>
              <a:defRPr sz="2800">
                <a:solidFill>
                  <a:schemeClr val="tx1"/>
                </a:solidFill>
                <a:latin typeface="Verdana" pitchFamily="34" charset="0"/>
                <a:cs typeface="Arial" charset="0"/>
              </a:defRPr>
            </a:lvl2pPr>
            <a:lvl3pPr marL="1200150" indent="-285750" eaLnBrk="0" hangingPunct="0">
              <a:spcBef>
                <a:spcPct val="20000"/>
              </a:spcBef>
              <a:buChar char="•"/>
              <a:defRPr sz="2400">
                <a:solidFill>
                  <a:schemeClr val="tx1"/>
                </a:solidFill>
                <a:latin typeface="Verdana" pitchFamily="34" charset="0"/>
                <a:cs typeface="Arial" charset="0"/>
              </a:defRPr>
            </a:lvl3pPr>
            <a:lvl4pPr marL="1600200" indent="-228600" eaLnBrk="0" hangingPunct="0">
              <a:spcBef>
                <a:spcPct val="20000"/>
              </a:spcBef>
              <a:buChar char="–"/>
              <a:defRPr sz="2000">
                <a:solidFill>
                  <a:schemeClr val="tx1"/>
                </a:solidFill>
                <a:latin typeface="Verdana" pitchFamily="34" charset="0"/>
                <a:cs typeface="Arial" charset="0"/>
              </a:defRPr>
            </a:lvl4pPr>
            <a:lvl5pPr marL="2057400" indent="-228600" eaLnBrk="0" hangingPunct="0">
              <a:spcBef>
                <a:spcPct val="20000"/>
              </a:spcBef>
              <a:buChar char="»"/>
              <a:defRPr sz="2000">
                <a:solidFill>
                  <a:schemeClr val="tx1"/>
                </a:solidFill>
                <a:latin typeface="Verdana"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Verdana"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Verdana"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Verdana"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Verdana" pitchFamily="34" charset="0"/>
                <a:cs typeface="Arial" charset="0"/>
              </a:defRPr>
            </a:lvl9pPr>
          </a:lstStyle>
          <a:p>
            <a:pPr eaLnBrk="1" hangingPunct="1">
              <a:spcBef>
                <a:spcPct val="0"/>
              </a:spcBef>
              <a:buFont typeface="Verdana" pitchFamily="34" charset="0"/>
              <a:buAutoNum type="arabicPeriod"/>
            </a:pPr>
            <a:r>
              <a:rPr lang="en-US" altLang="en-US" sz="3600" b="1" dirty="0"/>
              <a:t>  Fall Contest</a:t>
            </a:r>
          </a:p>
          <a:p>
            <a:pPr lvl="2" eaLnBrk="1" hangingPunct="1">
              <a:spcBef>
                <a:spcPct val="0"/>
              </a:spcBef>
            </a:pPr>
            <a:r>
              <a:rPr lang="en-US" altLang="en-US" sz="3600" dirty="0"/>
              <a:t>Evaluation</a:t>
            </a:r>
          </a:p>
          <a:p>
            <a:pPr lvl="2" eaLnBrk="1" hangingPunct="1">
              <a:spcBef>
                <a:spcPct val="0"/>
              </a:spcBef>
            </a:pPr>
            <a:r>
              <a:rPr lang="en-US" altLang="en-US" sz="3600" dirty="0"/>
              <a:t>Humorous/Tall Tales</a:t>
            </a:r>
          </a:p>
          <a:p>
            <a:pPr lvl="2" eaLnBrk="1" hangingPunct="1">
              <a:spcBef>
                <a:spcPct val="0"/>
              </a:spcBef>
              <a:buFontTx/>
              <a:buNone/>
            </a:pPr>
            <a:endParaRPr lang="en-US" altLang="en-US" sz="3600" b="1" dirty="0"/>
          </a:p>
          <a:p>
            <a:pPr eaLnBrk="1" hangingPunct="1">
              <a:spcBef>
                <a:spcPct val="0"/>
              </a:spcBef>
              <a:buFont typeface="Verdana" pitchFamily="34" charset="0"/>
              <a:buAutoNum type="arabicPeriod"/>
            </a:pPr>
            <a:r>
              <a:rPr lang="en-US" altLang="en-US" sz="3600" b="1" dirty="0"/>
              <a:t>  Spring Contest</a:t>
            </a:r>
          </a:p>
          <a:p>
            <a:pPr lvl="2" eaLnBrk="1" hangingPunct="1">
              <a:spcBef>
                <a:spcPct val="0"/>
              </a:spcBef>
            </a:pPr>
            <a:r>
              <a:rPr lang="en-US" altLang="en-US" sz="3600" dirty="0"/>
              <a:t>Table Topics</a:t>
            </a:r>
          </a:p>
          <a:p>
            <a:pPr lvl="2" eaLnBrk="1" hangingPunct="1">
              <a:spcBef>
                <a:spcPct val="0"/>
              </a:spcBef>
            </a:pPr>
            <a:r>
              <a:rPr lang="en-US" altLang="en-US" sz="3600" dirty="0"/>
              <a:t>International Speech</a:t>
            </a:r>
          </a:p>
          <a:p>
            <a:pPr lvl="1" eaLnBrk="1" hangingPunct="1">
              <a:spcBef>
                <a:spcPct val="0"/>
              </a:spcBef>
              <a:buFont typeface="Arial" charset="0"/>
              <a:buChar char="•"/>
            </a:pPr>
            <a:endParaRPr lang="en-US" altLang="en-US" sz="1800" b="1" dirty="0"/>
          </a:p>
          <a:p>
            <a:pPr lvl="1" eaLnBrk="1" hangingPunct="1">
              <a:spcBef>
                <a:spcPct val="0"/>
              </a:spcBef>
              <a:buFont typeface="Arial" charset="0"/>
              <a:buChar char="•"/>
            </a:pPr>
            <a:endParaRPr lang="en-US" altLang="en-US" sz="1800" b="1" dirty="0"/>
          </a:p>
          <a:p>
            <a:pPr lvl="1" eaLnBrk="1" hangingPunct="1">
              <a:spcBef>
                <a:spcPct val="0"/>
              </a:spcBef>
              <a:buFont typeface="Arial" charset="0"/>
              <a:buChar char="•"/>
            </a:pPr>
            <a:endParaRPr lang="en-US" altLang="en-US" sz="1800" b="1" dirty="0"/>
          </a:p>
          <a:p>
            <a:pPr lvl="1" eaLnBrk="1" hangingPunct="1">
              <a:spcBef>
                <a:spcPct val="0"/>
              </a:spcBef>
              <a:buFont typeface="Arial" charset="0"/>
              <a:buChar char="•"/>
            </a:pPr>
            <a:endParaRPr lang="en-US" altLang="en-US" sz="1800" b="1" dirty="0"/>
          </a:p>
          <a:p>
            <a:pPr lvl="1" eaLnBrk="1" hangingPunct="1">
              <a:spcBef>
                <a:spcPct val="0"/>
              </a:spcBef>
              <a:buFont typeface="Arial" charset="0"/>
              <a:buChar char="•"/>
            </a:pPr>
            <a:endParaRPr lang="en-US" altLang="en-US" sz="1800" b="1" dirty="0"/>
          </a:p>
          <a:p>
            <a:pPr lvl="1" eaLnBrk="1" hangingPunct="1">
              <a:spcBef>
                <a:spcPct val="0"/>
              </a:spcBef>
              <a:buFont typeface="Arial" charset="0"/>
              <a:buChar char="•"/>
            </a:pPr>
            <a:endParaRPr lang="en-US" altLang="en-US" sz="1800" b="1" dirty="0"/>
          </a:p>
          <a:p>
            <a:pPr lvl="1" eaLnBrk="1" hangingPunct="1">
              <a:spcBef>
                <a:spcPct val="0"/>
              </a:spcBef>
              <a:buFont typeface="Arial" charset="0"/>
              <a:buChar char="•"/>
            </a:pPr>
            <a:endParaRPr lang="en-US" altLang="en-US" sz="1800" b="1" dirty="0"/>
          </a:p>
          <a:p>
            <a:pPr lvl="1" eaLnBrk="1" hangingPunct="1">
              <a:spcBef>
                <a:spcPct val="0"/>
              </a:spcBef>
              <a:buFont typeface="Arial" charset="0"/>
              <a:buChar char="•"/>
            </a:pPr>
            <a:endParaRPr lang="en-US" altLang="en-US" sz="1800" b="1" dirty="0"/>
          </a:p>
          <a:p>
            <a:pPr lvl="1" eaLnBrk="1" hangingPunct="1">
              <a:spcBef>
                <a:spcPct val="0"/>
              </a:spcBef>
              <a:buFont typeface="Arial" charset="0"/>
              <a:buChar char="•"/>
            </a:pPr>
            <a:endParaRPr lang="en-US" altLang="en-US" sz="1800" dirty="0"/>
          </a:p>
        </p:txBody>
      </p:sp>
      <p:sp>
        <p:nvSpPr>
          <p:cNvPr id="6149" name="Rectangle 4"/>
          <p:cNvSpPr>
            <a:spLocks noChangeArrowheads="1"/>
          </p:cNvSpPr>
          <p:nvPr/>
        </p:nvSpPr>
        <p:spPr bwMode="auto">
          <a:xfrm>
            <a:off x="2286000" y="3105150"/>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Verdana" pitchFamily="34" charset="0"/>
                <a:cs typeface="Arial" charset="0"/>
              </a:defRPr>
            </a:lvl1pPr>
            <a:lvl2pPr marL="742950" indent="-285750" eaLnBrk="0" hangingPunct="0">
              <a:spcBef>
                <a:spcPct val="20000"/>
              </a:spcBef>
              <a:buChar char="–"/>
              <a:defRPr sz="2800">
                <a:solidFill>
                  <a:schemeClr val="tx1"/>
                </a:solidFill>
                <a:latin typeface="Verdana" pitchFamily="34" charset="0"/>
                <a:cs typeface="Arial" charset="0"/>
              </a:defRPr>
            </a:lvl2pPr>
            <a:lvl3pPr marL="1143000" indent="-228600" eaLnBrk="0" hangingPunct="0">
              <a:spcBef>
                <a:spcPct val="20000"/>
              </a:spcBef>
              <a:buChar char="•"/>
              <a:defRPr sz="2400">
                <a:solidFill>
                  <a:schemeClr val="tx1"/>
                </a:solidFill>
                <a:latin typeface="Verdana" pitchFamily="34" charset="0"/>
                <a:cs typeface="Arial" charset="0"/>
              </a:defRPr>
            </a:lvl3pPr>
            <a:lvl4pPr marL="1600200" indent="-228600" eaLnBrk="0" hangingPunct="0">
              <a:spcBef>
                <a:spcPct val="20000"/>
              </a:spcBef>
              <a:buChar char="–"/>
              <a:defRPr sz="2000">
                <a:solidFill>
                  <a:schemeClr val="tx1"/>
                </a:solidFill>
                <a:latin typeface="Verdana" pitchFamily="34" charset="0"/>
                <a:cs typeface="Arial" charset="0"/>
              </a:defRPr>
            </a:lvl4pPr>
            <a:lvl5pPr marL="2057400" indent="-228600" eaLnBrk="0" hangingPunct="0">
              <a:spcBef>
                <a:spcPct val="20000"/>
              </a:spcBef>
              <a:buChar char="»"/>
              <a:defRPr sz="2000">
                <a:solidFill>
                  <a:schemeClr val="tx1"/>
                </a:solidFill>
                <a:latin typeface="Verdana"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Verdana"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Verdana"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Verdana"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Verdana" pitchFamily="34" charset="0"/>
                <a:cs typeface="Arial" charset="0"/>
              </a:defRPr>
            </a:lvl9pPr>
          </a:lstStyle>
          <a:p>
            <a:pPr eaLnBrk="1" hangingPunct="1">
              <a:spcBef>
                <a:spcPct val="0"/>
              </a:spcBef>
              <a:buFontTx/>
              <a:buNone/>
            </a:pPr>
            <a:endParaRPr lang="en-US" alt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Effect transition="in" filter="fade">
                                      <p:cBhvr>
                                        <p:cTn id="7" dur="1000"/>
                                        <p:tgtEl>
                                          <p:spTgt spid="6148">
                                            <p:txEl>
                                              <p:pRg st="0" end="0"/>
                                            </p:txEl>
                                          </p:spTgt>
                                        </p:tgtEl>
                                      </p:cBhvr>
                                    </p:animEffect>
                                    <p:anim calcmode="lin" valueType="num">
                                      <p:cBhvr>
                                        <p:cTn id="8" dur="1000" fill="hold"/>
                                        <p:tgtEl>
                                          <p:spTgt spid="614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148">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6148">
                                            <p:txEl>
                                              <p:pRg st="4" end="4"/>
                                            </p:txEl>
                                          </p:spTgt>
                                        </p:tgtEl>
                                        <p:attrNameLst>
                                          <p:attrName>style.visibility</p:attrName>
                                        </p:attrNameLst>
                                      </p:cBhvr>
                                      <p:to>
                                        <p:strVal val="visible"/>
                                      </p:to>
                                    </p:set>
                                    <p:animEffect transition="in" filter="fade">
                                      <p:cBhvr>
                                        <p:cTn id="12" dur="1000"/>
                                        <p:tgtEl>
                                          <p:spTgt spid="6148">
                                            <p:txEl>
                                              <p:pRg st="4" end="4"/>
                                            </p:txEl>
                                          </p:spTgt>
                                        </p:tgtEl>
                                      </p:cBhvr>
                                    </p:animEffect>
                                    <p:anim calcmode="lin" valueType="num">
                                      <p:cBhvr>
                                        <p:cTn id="13" dur="1000" fill="hold"/>
                                        <p:tgtEl>
                                          <p:spTgt spid="6148">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614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nodeType="clickEffect">
                                  <p:stCondLst>
                                    <p:cond delay="0"/>
                                  </p:stCondLst>
                                  <p:childTnLst>
                                    <p:set>
                                      <p:cBhvr>
                                        <p:cTn id="18" dur="1" fill="hold">
                                          <p:stCondLst>
                                            <p:cond delay="0"/>
                                          </p:stCondLst>
                                        </p:cTn>
                                        <p:tgtEl>
                                          <p:spTgt spid="6148">
                                            <p:txEl>
                                              <p:pRg st="1" end="1"/>
                                            </p:txEl>
                                          </p:spTgt>
                                        </p:tgtEl>
                                        <p:attrNameLst>
                                          <p:attrName>style.visibility</p:attrName>
                                        </p:attrNameLst>
                                      </p:cBhvr>
                                      <p:to>
                                        <p:strVal val="visible"/>
                                      </p:to>
                                    </p:set>
                                    <p:animEffect transition="in" filter="barn(outVertical)">
                                      <p:cBhvr>
                                        <p:cTn id="19" dur="500"/>
                                        <p:tgtEl>
                                          <p:spTgt spid="6148">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37" fill="hold" nodeType="clickEffect">
                                  <p:stCondLst>
                                    <p:cond delay="0"/>
                                  </p:stCondLst>
                                  <p:childTnLst>
                                    <p:set>
                                      <p:cBhvr>
                                        <p:cTn id="23" dur="1" fill="hold">
                                          <p:stCondLst>
                                            <p:cond delay="0"/>
                                          </p:stCondLst>
                                        </p:cTn>
                                        <p:tgtEl>
                                          <p:spTgt spid="6148">
                                            <p:txEl>
                                              <p:pRg st="2" end="2"/>
                                            </p:txEl>
                                          </p:spTgt>
                                        </p:tgtEl>
                                        <p:attrNameLst>
                                          <p:attrName>style.visibility</p:attrName>
                                        </p:attrNameLst>
                                      </p:cBhvr>
                                      <p:to>
                                        <p:strVal val="visible"/>
                                      </p:to>
                                    </p:set>
                                    <p:animEffect transition="in" filter="barn(outVertical)">
                                      <p:cBhvr>
                                        <p:cTn id="24" dur="500"/>
                                        <p:tgtEl>
                                          <p:spTgt spid="6148">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37" fill="hold" nodeType="clickEffect">
                                  <p:stCondLst>
                                    <p:cond delay="0"/>
                                  </p:stCondLst>
                                  <p:childTnLst>
                                    <p:set>
                                      <p:cBhvr>
                                        <p:cTn id="28" dur="1" fill="hold">
                                          <p:stCondLst>
                                            <p:cond delay="0"/>
                                          </p:stCondLst>
                                        </p:cTn>
                                        <p:tgtEl>
                                          <p:spTgt spid="6148">
                                            <p:txEl>
                                              <p:pRg st="5" end="5"/>
                                            </p:txEl>
                                          </p:spTgt>
                                        </p:tgtEl>
                                        <p:attrNameLst>
                                          <p:attrName>style.visibility</p:attrName>
                                        </p:attrNameLst>
                                      </p:cBhvr>
                                      <p:to>
                                        <p:strVal val="visible"/>
                                      </p:to>
                                    </p:set>
                                    <p:animEffect transition="in" filter="barn(outVertical)">
                                      <p:cBhvr>
                                        <p:cTn id="29" dur="500"/>
                                        <p:tgtEl>
                                          <p:spTgt spid="6148">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6148">
                                            <p:txEl>
                                              <p:pRg st="6" end="6"/>
                                            </p:txEl>
                                          </p:spTgt>
                                        </p:tgtEl>
                                        <p:attrNameLst>
                                          <p:attrName>style.visibility</p:attrName>
                                        </p:attrNameLst>
                                      </p:cBhvr>
                                      <p:to>
                                        <p:strVal val="visible"/>
                                      </p:to>
                                    </p:set>
                                    <p:anim calcmode="lin" valueType="num">
                                      <p:cBhvr>
                                        <p:cTn id="34" dur="1000" fill="hold"/>
                                        <p:tgtEl>
                                          <p:spTgt spid="6148">
                                            <p:txEl>
                                              <p:pRg st="6" end="6"/>
                                            </p:txEl>
                                          </p:spTgt>
                                        </p:tgtEl>
                                        <p:attrNameLst>
                                          <p:attrName>ppt_w</p:attrName>
                                        </p:attrNameLst>
                                      </p:cBhvr>
                                      <p:tavLst>
                                        <p:tav tm="0">
                                          <p:val>
                                            <p:fltVal val="0"/>
                                          </p:val>
                                        </p:tav>
                                        <p:tav tm="100000">
                                          <p:val>
                                            <p:strVal val="#ppt_w"/>
                                          </p:val>
                                        </p:tav>
                                      </p:tavLst>
                                    </p:anim>
                                    <p:anim calcmode="lin" valueType="num">
                                      <p:cBhvr>
                                        <p:cTn id="35" dur="1000" fill="hold"/>
                                        <p:tgtEl>
                                          <p:spTgt spid="6148">
                                            <p:txEl>
                                              <p:pRg st="6" end="6"/>
                                            </p:txEl>
                                          </p:spTgt>
                                        </p:tgtEl>
                                        <p:attrNameLst>
                                          <p:attrName>ppt_h</p:attrName>
                                        </p:attrNameLst>
                                      </p:cBhvr>
                                      <p:tavLst>
                                        <p:tav tm="0">
                                          <p:val>
                                            <p:fltVal val="0"/>
                                          </p:val>
                                        </p:tav>
                                        <p:tav tm="100000">
                                          <p:val>
                                            <p:strVal val="#ppt_h"/>
                                          </p:val>
                                        </p:tav>
                                      </p:tavLst>
                                    </p:anim>
                                    <p:anim calcmode="lin" valueType="num">
                                      <p:cBhvr>
                                        <p:cTn id="36" dur="1000" fill="hold"/>
                                        <p:tgtEl>
                                          <p:spTgt spid="6148">
                                            <p:txEl>
                                              <p:pRg st="6" end="6"/>
                                            </p:txEl>
                                          </p:spTgt>
                                        </p:tgtEl>
                                        <p:attrNameLst>
                                          <p:attrName>style.rotation</p:attrName>
                                        </p:attrNameLst>
                                      </p:cBhvr>
                                      <p:tavLst>
                                        <p:tav tm="0">
                                          <p:val>
                                            <p:fltVal val="90"/>
                                          </p:val>
                                        </p:tav>
                                        <p:tav tm="100000">
                                          <p:val>
                                            <p:fltVal val="0"/>
                                          </p:val>
                                        </p:tav>
                                      </p:tavLst>
                                    </p:anim>
                                    <p:animEffect transition="in" filter="fade">
                                      <p:cBhvr>
                                        <p:cTn id="37" dur="1000"/>
                                        <p:tgtEl>
                                          <p:spTgt spid="614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Verdana" pitchFamily="34" charset="0"/>
                <a:cs typeface="Arial" charset="0"/>
              </a:defRPr>
            </a:lvl1pPr>
            <a:lvl2pPr marL="742950" indent="-285750" eaLnBrk="0" hangingPunct="0">
              <a:spcBef>
                <a:spcPct val="20000"/>
              </a:spcBef>
              <a:buChar char="–"/>
              <a:defRPr sz="2800">
                <a:solidFill>
                  <a:schemeClr val="tx1"/>
                </a:solidFill>
                <a:latin typeface="Verdana" pitchFamily="34" charset="0"/>
                <a:cs typeface="Arial" charset="0"/>
              </a:defRPr>
            </a:lvl2pPr>
            <a:lvl3pPr marL="1143000" indent="-228600" eaLnBrk="0" hangingPunct="0">
              <a:spcBef>
                <a:spcPct val="20000"/>
              </a:spcBef>
              <a:buChar char="•"/>
              <a:defRPr sz="2400">
                <a:solidFill>
                  <a:schemeClr val="tx1"/>
                </a:solidFill>
                <a:latin typeface="Verdana" pitchFamily="34" charset="0"/>
                <a:cs typeface="Arial" charset="0"/>
              </a:defRPr>
            </a:lvl3pPr>
            <a:lvl4pPr marL="1600200" indent="-228600" eaLnBrk="0" hangingPunct="0">
              <a:spcBef>
                <a:spcPct val="20000"/>
              </a:spcBef>
              <a:buChar char="–"/>
              <a:defRPr sz="2000">
                <a:solidFill>
                  <a:schemeClr val="tx1"/>
                </a:solidFill>
                <a:latin typeface="Verdana" pitchFamily="34" charset="0"/>
                <a:cs typeface="Arial" charset="0"/>
              </a:defRPr>
            </a:lvl4pPr>
            <a:lvl5pPr marL="2057400" indent="-228600" eaLnBrk="0" hangingPunct="0">
              <a:spcBef>
                <a:spcPct val="20000"/>
              </a:spcBef>
              <a:buChar char="»"/>
              <a:defRPr sz="2000">
                <a:solidFill>
                  <a:schemeClr val="tx1"/>
                </a:solidFill>
                <a:latin typeface="Verdana"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Verdana"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Verdana"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Verdana"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Verdana" pitchFamily="34" charset="0"/>
                <a:cs typeface="Arial" charset="0"/>
              </a:defRPr>
            </a:lvl9pPr>
          </a:lstStyle>
          <a:p>
            <a:pPr eaLnBrk="1" hangingPunct="1">
              <a:spcBef>
                <a:spcPct val="0"/>
              </a:spcBef>
              <a:buFontTx/>
              <a:buNone/>
            </a:pPr>
            <a:fld id="{9A79151C-B76E-4116-8FA0-1EE0C0752A04}" type="slidenum">
              <a:rPr lang="en-US" altLang="en-US" sz="1400" smtClean="0"/>
              <a:pPr eaLnBrk="1" hangingPunct="1">
                <a:spcBef>
                  <a:spcPct val="0"/>
                </a:spcBef>
                <a:buFontTx/>
                <a:buNone/>
              </a:pPr>
              <a:t>7</a:t>
            </a:fld>
            <a:endParaRPr lang="en-US" altLang="en-US" sz="1400" dirty="0" smtClean="0"/>
          </a:p>
        </p:txBody>
      </p:sp>
      <p:sp>
        <p:nvSpPr>
          <p:cNvPr id="3074" name="Rectangle 2"/>
          <p:cNvSpPr>
            <a:spLocks noGrp="1" noChangeArrowheads="1"/>
          </p:cNvSpPr>
          <p:nvPr>
            <p:ph type="title" idx="4294967295"/>
          </p:nvPr>
        </p:nvSpPr>
        <p:spPr>
          <a:xfrm>
            <a:off x="442913" y="249238"/>
            <a:ext cx="8243887" cy="1095375"/>
          </a:xfrm>
        </p:spPr>
        <p:txBody>
          <a:bodyPr anchor="ctr"/>
          <a:lstStyle/>
          <a:p>
            <a:pPr eaLnBrk="1" hangingPunct="1">
              <a:defRPr/>
            </a:pPr>
            <a:r>
              <a:rPr lang="en-US" sz="4000" b="1" dirty="0" smtClean="0"/>
              <a:t>What is the Responsibility of the Chief Judge?</a:t>
            </a:r>
          </a:p>
        </p:txBody>
      </p:sp>
      <p:sp>
        <p:nvSpPr>
          <p:cNvPr id="7172" name="Rectangle 3"/>
          <p:cNvSpPr>
            <a:spLocks noGrp="1" noChangeArrowheads="1"/>
          </p:cNvSpPr>
          <p:nvPr>
            <p:ph type="body" idx="4294967295"/>
          </p:nvPr>
        </p:nvSpPr>
        <p:spPr>
          <a:xfrm>
            <a:off x="152400" y="1524000"/>
            <a:ext cx="8763000" cy="4572000"/>
          </a:xfrm>
        </p:spPr>
        <p:txBody>
          <a:bodyPr/>
          <a:lstStyle/>
          <a:p>
            <a:pPr eaLnBrk="1" hangingPunct="1">
              <a:spcBef>
                <a:spcPct val="0"/>
              </a:spcBef>
              <a:spcAft>
                <a:spcPts val="600"/>
              </a:spcAft>
            </a:pPr>
            <a:r>
              <a:rPr lang="en-US" altLang="en-US" sz="2800" dirty="0" smtClean="0"/>
              <a:t>Ensure that the contest is conducted fairly.</a:t>
            </a:r>
          </a:p>
          <a:p>
            <a:pPr eaLnBrk="1" hangingPunct="1">
              <a:spcBef>
                <a:spcPct val="0"/>
              </a:spcBef>
              <a:spcAft>
                <a:spcPts val="600"/>
              </a:spcAft>
            </a:pPr>
            <a:r>
              <a:rPr lang="en-US" altLang="en-US" sz="2800" dirty="0" smtClean="0"/>
              <a:t>Ensure that the contest is conducted according to the Contest rules and all the players perform their tasks properly.</a:t>
            </a:r>
          </a:p>
          <a:p>
            <a:pPr eaLnBrk="1" hangingPunct="1">
              <a:spcBef>
                <a:spcPct val="0"/>
              </a:spcBef>
              <a:spcAft>
                <a:spcPts val="600"/>
              </a:spcAft>
            </a:pPr>
            <a:r>
              <a:rPr lang="en-US" altLang="en-US" sz="2800" dirty="0" smtClean="0"/>
              <a:t>Interpret the rules and make any necessary decisions pertaining to them.</a:t>
            </a:r>
          </a:p>
          <a:p>
            <a:pPr eaLnBrk="1" hangingPunct="1">
              <a:spcBef>
                <a:spcPct val="0"/>
              </a:spcBef>
              <a:spcAft>
                <a:spcPts val="600"/>
              </a:spcAft>
            </a:pPr>
            <a:r>
              <a:rPr lang="en-US" altLang="en-US" sz="2800" dirty="0" smtClean="0"/>
              <a:t>Provide all paperwork necessary to run the contest.</a:t>
            </a:r>
          </a:p>
          <a:p>
            <a:pPr eaLnBrk="1" hangingPunct="1">
              <a:spcBef>
                <a:spcPct val="0"/>
              </a:spcBef>
              <a:spcAft>
                <a:spcPts val="600"/>
              </a:spcAft>
            </a:pPr>
            <a:r>
              <a:rPr lang="en-US" altLang="en-US" sz="2800" dirty="0" smtClean="0"/>
              <a:t>Select a WINNER!!!</a:t>
            </a:r>
          </a:p>
          <a:p>
            <a:pPr eaLnBrk="1" hangingPunct="1"/>
            <a:endParaRPr lang="en-US" altLang="en-US" dirty="0" smtClean="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animEffect transition="in" filter="wipe(up)">
                                      <p:cBhvr>
                                        <p:cTn id="7" dur="500"/>
                                        <p:tgtEl>
                                          <p:spTgt spid="717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172">
                                            <p:txEl>
                                              <p:pRg st="1" end="1"/>
                                            </p:txEl>
                                          </p:spTgt>
                                        </p:tgtEl>
                                        <p:attrNameLst>
                                          <p:attrName>style.visibility</p:attrName>
                                        </p:attrNameLst>
                                      </p:cBhvr>
                                      <p:to>
                                        <p:strVal val="visible"/>
                                      </p:to>
                                    </p:set>
                                    <p:animEffect transition="in" filter="wipe(up)">
                                      <p:cBhvr>
                                        <p:cTn id="12" dur="500"/>
                                        <p:tgtEl>
                                          <p:spTgt spid="717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172">
                                            <p:txEl>
                                              <p:pRg st="2" end="2"/>
                                            </p:txEl>
                                          </p:spTgt>
                                        </p:tgtEl>
                                        <p:attrNameLst>
                                          <p:attrName>style.visibility</p:attrName>
                                        </p:attrNameLst>
                                      </p:cBhvr>
                                      <p:to>
                                        <p:strVal val="visible"/>
                                      </p:to>
                                    </p:set>
                                    <p:animEffect transition="in" filter="wipe(up)">
                                      <p:cBhvr>
                                        <p:cTn id="17" dur="500"/>
                                        <p:tgtEl>
                                          <p:spTgt spid="717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172">
                                            <p:txEl>
                                              <p:pRg st="3" end="3"/>
                                            </p:txEl>
                                          </p:spTgt>
                                        </p:tgtEl>
                                        <p:attrNameLst>
                                          <p:attrName>style.visibility</p:attrName>
                                        </p:attrNameLst>
                                      </p:cBhvr>
                                      <p:to>
                                        <p:strVal val="visible"/>
                                      </p:to>
                                    </p:set>
                                    <p:animEffect transition="in" filter="wipe(up)">
                                      <p:cBhvr>
                                        <p:cTn id="22" dur="500"/>
                                        <p:tgtEl>
                                          <p:spTgt spid="717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7172">
                                            <p:txEl>
                                              <p:pRg st="4" end="4"/>
                                            </p:txEl>
                                          </p:spTgt>
                                        </p:tgtEl>
                                        <p:attrNameLst>
                                          <p:attrName>style.visibility</p:attrName>
                                        </p:attrNameLst>
                                      </p:cBhvr>
                                      <p:to>
                                        <p:strVal val="visible"/>
                                      </p:to>
                                    </p:set>
                                    <p:anim calcmode="lin" valueType="num">
                                      <p:cBhvr>
                                        <p:cTn id="27" dur="1000" fill="hold"/>
                                        <p:tgtEl>
                                          <p:spTgt spid="7172">
                                            <p:txEl>
                                              <p:pRg st="4" end="4"/>
                                            </p:txEl>
                                          </p:spTgt>
                                        </p:tgtEl>
                                        <p:attrNameLst>
                                          <p:attrName>ppt_w</p:attrName>
                                        </p:attrNameLst>
                                      </p:cBhvr>
                                      <p:tavLst>
                                        <p:tav tm="0">
                                          <p:val>
                                            <p:fltVal val="0"/>
                                          </p:val>
                                        </p:tav>
                                        <p:tav tm="100000">
                                          <p:val>
                                            <p:strVal val="#ppt_w"/>
                                          </p:val>
                                        </p:tav>
                                      </p:tavLst>
                                    </p:anim>
                                    <p:anim calcmode="lin" valueType="num">
                                      <p:cBhvr>
                                        <p:cTn id="28" dur="1000" fill="hold"/>
                                        <p:tgtEl>
                                          <p:spTgt spid="7172">
                                            <p:txEl>
                                              <p:pRg st="4" end="4"/>
                                            </p:txEl>
                                          </p:spTgt>
                                        </p:tgtEl>
                                        <p:attrNameLst>
                                          <p:attrName>ppt_h</p:attrName>
                                        </p:attrNameLst>
                                      </p:cBhvr>
                                      <p:tavLst>
                                        <p:tav tm="0">
                                          <p:val>
                                            <p:fltVal val="0"/>
                                          </p:val>
                                        </p:tav>
                                        <p:tav tm="100000">
                                          <p:val>
                                            <p:strVal val="#ppt_h"/>
                                          </p:val>
                                        </p:tav>
                                      </p:tavLst>
                                    </p:anim>
                                    <p:anim calcmode="lin" valueType="num">
                                      <p:cBhvr>
                                        <p:cTn id="29" dur="1000" fill="hold"/>
                                        <p:tgtEl>
                                          <p:spTgt spid="7172">
                                            <p:txEl>
                                              <p:pRg st="4" end="4"/>
                                            </p:txEl>
                                          </p:spTgt>
                                        </p:tgtEl>
                                        <p:attrNameLst>
                                          <p:attrName>style.rotation</p:attrName>
                                        </p:attrNameLst>
                                      </p:cBhvr>
                                      <p:tavLst>
                                        <p:tav tm="0">
                                          <p:val>
                                            <p:fltVal val="90"/>
                                          </p:val>
                                        </p:tav>
                                        <p:tav tm="100000">
                                          <p:val>
                                            <p:fltVal val="0"/>
                                          </p:val>
                                        </p:tav>
                                      </p:tavLst>
                                    </p:anim>
                                    <p:animEffect transition="in" filter="fade">
                                      <p:cBhvr>
                                        <p:cTn id="30" dur="1000"/>
                                        <p:tgtEl>
                                          <p:spTgt spid="717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Verdana" pitchFamily="34" charset="0"/>
                <a:cs typeface="Arial" charset="0"/>
              </a:defRPr>
            </a:lvl1pPr>
            <a:lvl2pPr marL="742950" indent="-285750" eaLnBrk="0" hangingPunct="0">
              <a:spcBef>
                <a:spcPct val="20000"/>
              </a:spcBef>
              <a:buChar char="–"/>
              <a:defRPr sz="2800">
                <a:solidFill>
                  <a:schemeClr val="tx1"/>
                </a:solidFill>
                <a:latin typeface="Verdana" pitchFamily="34" charset="0"/>
                <a:cs typeface="Arial" charset="0"/>
              </a:defRPr>
            </a:lvl2pPr>
            <a:lvl3pPr marL="1143000" indent="-228600" eaLnBrk="0" hangingPunct="0">
              <a:spcBef>
                <a:spcPct val="20000"/>
              </a:spcBef>
              <a:buChar char="•"/>
              <a:defRPr sz="2400">
                <a:solidFill>
                  <a:schemeClr val="tx1"/>
                </a:solidFill>
                <a:latin typeface="Verdana" pitchFamily="34" charset="0"/>
                <a:cs typeface="Arial" charset="0"/>
              </a:defRPr>
            </a:lvl3pPr>
            <a:lvl4pPr marL="1600200" indent="-228600" eaLnBrk="0" hangingPunct="0">
              <a:spcBef>
                <a:spcPct val="20000"/>
              </a:spcBef>
              <a:buChar char="–"/>
              <a:defRPr sz="2000">
                <a:solidFill>
                  <a:schemeClr val="tx1"/>
                </a:solidFill>
                <a:latin typeface="Verdana" pitchFamily="34" charset="0"/>
                <a:cs typeface="Arial" charset="0"/>
              </a:defRPr>
            </a:lvl4pPr>
            <a:lvl5pPr marL="2057400" indent="-228600" eaLnBrk="0" hangingPunct="0">
              <a:spcBef>
                <a:spcPct val="20000"/>
              </a:spcBef>
              <a:buChar char="»"/>
              <a:defRPr sz="2000">
                <a:solidFill>
                  <a:schemeClr val="tx1"/>
                </a:solidFill>
                <a:latin typeface="Verdana"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Verdana"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Verdana"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Verdana"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Verdana" pitchFamily="34" charset="0"/>
                <a:cs typeface="Arial" charset="0"/>
              </a:defRPr>
            </a:lvl9pPr>
          </a:lstStyle>
          <a:p>
            <a:pPr eaLnBrk="1" hangingPunct="1">
              <a:spcBef>
                <a:spcPct val="0"/>
              </a:spcBef>
              <a:buFontTx/>
              <a:buNone/>
            </a:pPr>
            <a:fld id="{EACB01A1-A87D-49F2-A6F2-EF9F87F383D5}" type="slidenum">
              <a:rPr lang="en-US" altLang="en-US" sz="1400" smtClean="0"/>
              <a:pPr eaLnBrk="1" hangingPunct="1">
                <a:spcBef>
                  <a:spcPct val="0"/>
                </a:spcBef>
                <a:buFontTx/>
                <a:buNone/>
              </a:pPr>
              <a:t>8</a:t>
            </a:fld>
            <a:endParaRPr lang="en-US" altLang="en-US" sz="1400" dirty="0" smtClean="0"/>
          </a:p>
        </p:txBody>
      </p:sp>
      <p:sp>
        <p:nvSpPr>
          <p:cNvPr id="4098" name="Rectangle 2"/>
          <p:cNvSpPr>
            <a:spLocks noGrp="1" noChangeArrowheads="1"/>
          </p:cNvSpPr>
          <p:nvPr>
            <p:ph type="title" idx="4294967295"/>
          </p:nvPr>
        </p:nvSpPr>
        <p:spPr>
          <a:xfrm>
            <a:off x="152400" y="304800"/>
            <a:ext cx="8610600" cy="1143000"/>
          </a:xfrm>
        </p:spPr>
        <p:txBody>
          <a:bodyPr anchor="ctr"/>
          <a:lstStyle/>
          <a:p>
            <a:pPr eaLnBrk="1" hangingPunct="1">
              <a:defRPr/>
            </a:pPr>
            <a:r>
              <a:rPr lang="en-US" sz="4000" b="1" dirty="0" smtClean="0"/>
              <a:t>Who are the “Players” at a Contest?</a:t>
            </a:r>
          </a:p>
        </p:txBody>
      </p:sp>
      <p:sp>
        <p:nvSpPr>
          <p:cNvPr id="8196" name="Rectangle 3"/>
          <p:cNvSpPr>
            <a:spLocks noGrp="1" noChangeArrowheads="1"/>
          </p:cNvSpPr>
          <p:nvPr>
            <p:ph type="body" idx="4294967295"/>
          </p:nvPr>
        </p:nvSpPr>
        <p:spPr>
          <a:xfrm>
            <a:off x="381000" y="1600200"/>
            <a:ext cx="8458200" cy="4800600"/>
          </a:xfrm>
        </p:spPr>
        <p:txBody>
          <a:bodyPr/>
          <a:lstStyle/>
          <a:p>
            <a:pPr eaLnBrk="1" hangingPunct="1">
              <a:lnSpc>
                <a:spcPct val="90000"/>
              </a:lnSpc>
            </a:pPr>
            <a:r>
              <a:rPr lang="en-US" altLang="en-US" sz="2800" dirty="0"/>
              <a:t>Contest Chair(s)</a:t>
            </a:r>
          </a:p>
          <a:p>
            <a:pPr eaLnBrk="1" hangingPunct="1">
              <a:lnSpc>
                <a:spcPct val="90000"/>
              </a:lnSpc>
            </a:pPr>
            <a:r>
              <a:rPr lang="en-US" altLang="en-US" sz="2800" dirty="0" smtClean="0"/>
              <a:t>Overall Contest Toastmaster</a:t>
            </a:r>
          </a:p>
          <a:p>
            <a:pPr eaLnBrk="1" hangingPunct="1">
              <a:lnSpc>
                <a:spcPct val="90000"/>
              </a:lnSpc>
            </a:pPr>
            <a:r>
              <a:rPr lang="en-US" altLang="en-US" sz="2800" dirty="0" smtClean="0"/>
              <a:t>Toastmasters for each of the two contests</a:t>
            </a:r>
          </a:p>
          <a:p>
            <a:pPr eaLnBrk="1" hangingPunct="1">
              <a:lnSpc>
                <a:spcPct val="90000"/>
              </a:lnSpc>
            </a:pPr>
            <a:r>
              <a:rPr lang="en-US" altLang="en-US" sz="2800" dirty="0" smtClean="0"/>
              <a:t>Sergeant at Arms (Table Topics, Evaluation)</a:t>
            </a:r>
          </a:p>
          <a:p>
            <a:pPr eaLnBrk="1" hangingPunct="1">
              <a:lnSpc>
                <a:spcPct val="90000"/>
              </a:lnSpc>
            </a:pPr>
            <a:r>
              <a:rPr lang="en-US" altLang="en-US" sz="2800" dirty="0" smtClean="0"/>
              <a:t>Timers (Chief and Assistant)</a:t>
            </a:r>
          </a:p>
          <a:p>
            <a:pPr eaLnBrk="1" hangingPunct="1">
              <a:lnSpc>
                <a:spcPct val="90000"/>
              </a:lnSpc>
            </a:pPr>
            <a:r>
              <a:rPr lang="en-US" altLang="en-US" sz="2800" dirty="0" smtClean="0"/>
              <a:t>Tellers (Ballot Collectors and Counters)</a:t>
            </a:r>
          </a:p>
          <a:p>
            <a:pPr eaLnBrk="1" hangingPunct="1">
              <a:lnSpc>
                <a:spcPct val="90000"/>
              </a:lnSpc>
            </a:pPr>
            <a:r>
              <a:rPr lang="en-US" altLang="en-US" sz="2800" dirty="0" smtClean="0"/>
              <a:t>“Voting” Judges</a:t>
            </a:r>
          </a:p>
          <a:p>
            <a:pPr eaLnBrk="1" hangingPunct="1">
              <a:lnSpc>
                <a:spcPct val="90000"/>
              </a:lnSpc>
            </a:pPr>
            <a:r>
              <a:rPr lang="en-US" altLang="en-US" sz="2800" dirty="0" smtClean="0"/>
              <a:t>Tiebreaker Judge</a:t>
            </a:r>
          </a:p>
          <a:p>
            <a:pPr eaLnBrk="1" hangingPunct="1">
              <a:lnSpc>
                <a:spcPct val="90000"/>
              </a:lnSpc>
            </a:pPr>
            <a:r>
              <a:rPr lang="en-US" altLang="en-US" sz="2800" dirty="0" smtClean="0"/>
              <a:t>Announcer of Contest results</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196">
                                            <p:txEl>
                                              <p:pRg st="0" end="0"/>
                                            </p:txEl>
                                          </p:spTgt>
                                        </p:tgtEl>
                                        <p:attrNameLst>
                                          <p:attrName>style.visibility</p:attrName>
                                        </p:attrNameLst>
                                      </p:cBhvr>
                                      <p:to>
                                        <p:strVal val="visible"/>
                                      </p:to>
                                    </p:set>
                                    <p:animEffect transition="in" filter="fade">
                                      <p:cBhvr>
                                        <p:cTn id="7" dur="1000"/>
                                        <p:tgtEl>
                                          <p:spTgt spid="8196">
                                            <p:txEl>
                                              <p:pRg st="0" end="0"/>
                                            </p:txEl>
                                          </p:spTgt>
                                        </p:tgtEl>
                                      </p:cBhvr>
                                    </p:animEffect>
                                    <p:anim calcmode="lin" valueType="num">
                                      <p:cBhvr>
                                        <p:cTn id="8" dur="1000" fill="hold"/>
                                        <p:tgtEl>
                                          <p:spTgt spid="819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19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196">
                                            <p:txEl>
                                              <p:pRg st="1" end="1"/>
                                            </p:txEl>
                                          </p:spTgt>
                                        </p:tgtEl>
                                        <p:attrNameLst>
                                          <p:attrName>style.visibility</p:attrName>
                                        </p:attrNameLst>
                                      </p:cBhvr>
                                      <p:to>
                                        <p:strVal val="visible"/>
                                      </p:to>
                                    </p:set>
                                    <p:animEffect transition="in" filter="fade">
                                      <p:cBhvr>
                                        <p:cTn id="14" dur="750"/>
                                        <p:tgtEl>
                                          <p:spTgt spid="8196">
                                            <p:txEl>
                                              <p:pRg st="1" end="1"/>
                                            </p:txEl>
                                          </p:spTgt>
                                        </p:tgtEl>
                                      </p:cBhvr>
                                    </p:animEffect>
                                    <p:anim calcmode="lin" valueType="num">
                                      <p:cBhvr>
                                        <p:cTn id="15" dur="750" fill="hold"/>
                                        <p:tgtEl>
                                          <p:spTgt spid="8196">
                                            <p:txEl>
                                              <p:pRg st="1" end="1"/>
                                            </p:txEl>
                                          </p:spTgt>
                                        </p:tgtEl>
                                        <p:attrNameLst>
                                          <p:attrName>ppt_x</p:attrName>
                                        </p:attrNameLst>
                                      </p:cBhvr>
                                      <p:tavLst>
                                        <p:tav tm="0">
                                          <p:val>
                                            <p:strVal val="#ppt_x"/>
                                          </p:val>
                                        </p:tav>
                                        <p:tav tm="100000">
                                          <p:val>
                                            <p:strVal val="#ppt_x"/>
                                          </p:val>
                                        </p:tav>
                                      </p:tavLst>
                                    </p:anim>
                                    <p:anim calcmode="lin" valueType="num">
                                      <p:cBhvr>
                                        <p:cTn id="16" dur="750" fill="hold"/>
                                        <p:tgtEl>
                                          <p:spTgt spid="819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196">
                                            <p:txEl>
                                              <p:pRg st="2" end="2"/>
                                            </p:txEl>
                                          </p:spTgt>
                                        </p:tgtEl>
                                        <p:attrNameLst>
                                          <p:attrName>style.visibility</p:attrName>
                                        </p:attrNameLst>
                                      </p:cBhvr>
                                      <p:to>
                                        <p:strVal val="visible"/>
                                      </p:to>
                                    </p:set>
                                    <p:animEffect transition="in" filter="fade">
                                      <p:cBhvr>
                                        <p:cTn id="21" dur="750"/>
                                        <p:tgtEl>
                                          <p:spTgt spid="8196">
                                            <p:txEl>
                                              <p:pRg st="2" end="2"/>
                                            </p:txEl>
                                          </p:spTgt>
                                        </p:tgtEl>
                                      </p:cBhvr>
                                    </p:animEffect>
                                    <p:anim calcmode="lin" valueType="num">
                                      <p:cBhvr>
                                        <p:cTn id="22" dur="750" fill="hold"/>
                                        <p:tgtEl>
                                          <p:spTgt spid="8196">
                                            <p:txEl>
                                              <p:pRg st="2" end="2"/>
                                            </p:txEl>
                                          </p:spTgt>
                                        </p:tgtEl>
                                        <p:attrNameLst>
                                          <p:attrName>ppt_x</p:attrName>
                                        </p:attrNameLst>
                                      </p:cBhvr>
                                      <p:tavLst>
                                        <p:tav tm="0">
                                          <p:val>
                                            <p:strVal val="#ppt_x"/>
                                          </p:val>
                                        </p:tav>
                                        <p:tav tm="100000">
                                          <p:val>
                                            <p:strVal val="#ppt_x"/>
                                          </p:val>
                                        </p:tav>
                                      </p:tavLst>
                                    </p:anim>
                                    <p:anim calcmode="lin" valueType="num">
                                      <p:cBhvr>
                                        <p:cTn id="23" dur="750" fill="hold"/>
                                        <p:tgtEl>
                                          <p:spTgt spid="819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196">
                                            <p:txEl>
                                              <p:pRg st="3" end="3"/>
                                            </p:txEl>
                                          </p:spTgt>
                                        </p:tgtEl>
                                        <p:attrNameLst>
                                          <p:attrName>style.visibility</p:attrName>
                                        </p:attrNameLst>
                                      </p:cBhvr>
                                      <p:to>
                                        <p:strVal val="visible"/>
                                      </p:to>
                                    </p:set>
                                    <p:animEffect transition="in" filter="fade">
                                      <p:cBhvr>
                                        <p:cTn id="28" dur="750"/>
                                        <p:tgtEl>
                                          <p:spTgt spid="8196">
                                            <p:txEl>
                                              <p:pRg st="3" end="3"/>
                                            </p:txEl>
                                          </p:spTgt>
                                        </p:tgtEl>
                                      </p:cBhvr>
                                    </p:animEffect>
                                    <p:anim calcmode="lin" valueType="num">
                                      <p:cBhvr>
                                        <p:cTn id="29" dur="750" fill="hold"/>
                                        <p:tgtEl>
                                          <p:spTgt spid="8196">
                                            <p:txEl>
                                              <p:pRg st="3" end="3"/>
                                            </p:txEl>
                                          </p:spTgt>
                                        </p:tgtEl>
                                        <p:attrNameLst>
                                          <p:attrName>ppt_x</p:attrName>
                                        </p:attrNameLst>
                                      </p:cBhvr>
                                      <p:tavLst>
                                        <p:tav tm="0">
                                          <p:val>
                                            <p:strVal val="#ppt_x"/>
                                          </p:val>
                                        </p:tav>
                                        <p:tav tm="100000">
                                          <p:val>
                                            <p:strVal val="#ppt_x"/>
                                          </p:val>
                                        </p:tav>
                                      </p:tavLst>
                                    </p:anim>
                                    <p:anim calcmode="lin" valueType="num">
                                      <p:cBhvr>
                                        <p:cTn id="30" dur="750" fill="hold"/>
                                        <p:tgtEl>
                                          <p:spTgt spid="819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196">
                                            <p:txEl>
                                              <p:pRg st="4" end="4"/>
                                            </p:txEl>
                                          </p:spTgt>
                                        </p:tgtEl>
                                        <p:attrNameLst>
                                          <p:attrName>style.visibility</p:attrName>
                                        </p:attrNameLst>
                                      </p:cBhvr>
                                      <p:to>
                                        <p:strVal val="visible"/>
                                      </p:to>
                                    </p:set>
                                    <p:animEffect transition="in" filter="fade">
                                      <p:cBhvr>
                                        <p:cTn id="35" dur="750"/>
                                        <p:tgtEl>
                                          <p:spTgt spid="8196">
                                            <p:txEl>
                                              <p:pRg st="4" end="4"/>
                                            </p:txEl>
                                          </p:spTgt>
                                        </p:tgtEl>
                                      </p:cBhvr>
                                    </p:animEffect>
                                    <p:anim calcmode="lin" valueType="num">
                                      <p:cBhvr>
                                        <p:cTn id="36" dur="750" fill="hold"/>
                                        <p:tgtEl>
                                          <p:spTgt spid="8196">
                                            <p:txEl>
                                              <p:pRg st="4" end="4"/>
                                            </p:txEl>
                                          </p:spTgt>
                                        </p:tgtEl>
                                        <p:attrNameLst>
                                          <p:attrName>ppt_x</p:attrName>
                                        </p:attrNameLst>
                                      </p:cBhvr>
                                      <p:tavLst>
                                        <p:tav tm="0">
                                          <p:val>
                                            <p:strVal val="#ppt_x"/>
                                          </p:val>
                                        </p:tav>
                                        <p:tav tm="100000">
                                          <p:val>
                                            <p:strVal val="#ppt_x"/>
                                          </p:val>
                                        </p:tav>
                                      </p:tavLst>
                                    </p:anim>
                                    <p:anim calcmode="lin" valueType="num">
                                      <p:cBhvr>
                                        <p:cTn id="37" dur="750" fill="hold"/>
                                        <p:tgtEl>
                                          <p:spTgt spid="819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196">
                                            <p:txEl>
                                              <p:pRg st="5" end="5"/>
                                            </p:txEl>
                                          </p:spTgt>
                                        </p:tgtEl>
                                        <p:attrNameLst>
                                          <p:attrName>style.visibility</p:attrName>
                                        </p:attrNameLst>
                                      </p:cBhvr>
                                      <p:to>
                                        <p:strVal val="visible"/>
                                      </p:to>
                                    </p:set>
                                    <p:animEffect transition="in" filter="fade">
                                      <p:cBhvr>
                                        <p:cTn id="42" dur="750"/>
                                        <p:tgtEl>
                                          <p:spTgt spid="8196">
                                            <p:txEl>
                                              <p:pRg st="5" end="5"/>
                                            </p:txEl>
                                          </p:spTgt>
                                        </p:tgtEl>
                                      </p:cBhvr>
                                    </p:animEffect>
                                    <p:anim calcmode="lin" valueType="num">
                                      <p:cBhvr>
                                        <p:cTn id="43" dur="750" fill="hold"/>
                                        <p:tgtEl>
                                          <p:spTgt spid="8196">
                                            <p:txEl>
                                              <p:pRg st="5" end="5"/>
                                            </p:txEl>
                                          </p:spTgt>
                                        </p:tgtEl>
                                        <p:attrNameLst>
                                          <p:attrName>ppt_x</p:attrName>
                                        </p:attrNameLst>
                                      </p:cBhvr>
                                      <p:tavLst>
                                        <p:tav tm="0">
                                          <p:val>
                                            <p:strVal val="#ppt_x"/>
                                          </p:val>
                                        </p:tav>
                                        <p:tav tm="100000">
                                          <p:val>
                                            <p:strVal val="#ppt_x"/>
                                          </p:val>
                                        </p:tav>
                                      </p:tavLst>
                                    </p:anim>
                                    <p:anim calcmode="lin" valueType="num">
                                      <p:cBhvr>
                                        <p:cTn id="44" dur="750" fill="hold"/>
                                        <p:tgtEl>
                                          <p:spTgt spid="819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8196">
                                            <p:txEl>
                                              <p:pRg st="6" end="6"/>
                                            </p:txEl>
                                          </p:spTgt>
                                        </p:tgtEl>
                                        <p:attrNameLst>
                                          <p:attrName>style.visibility</p:attrName>
                                        </p:attrNameLst>
                                      </p:cBhvr>
                                      <p:to>
                                        <p:strVal val="visible"/>
                                      </p:to>
                                    </p:set>
                                    <p:anim calcmode="lin" valueType="num">
                                      <p:cBhvr additive="base">
                                        <p:cTn id="49" dur="1000" fill="hold"/>
                                        <p:tgtEl>
                                          <p:spTgt spid="8196">
                                            <p:txEl>
                                              <p:pRg st="6" end="6"/>
                                            </p:txEl>
                                          </p:spTgt>
                                        </p:tgtEl>
                                        <p:attrNameLst>
                                          <p:attrName>ppt_x</p:attrName>
                                        </p:attrNameLst>
                                      </p:cBhvr>
                                      <p:tavLst>
                                        <p:tav tm="0">
                                          <p:val>
                                            <p:strVal val="0-#ppt_w/2"/>
                                          </p:val>
                                        </p:tav>
                                        <p:tav tm="100000">
                                          <p:val>
                                            <p:strVal val="#ppt_x"/>
                                          </p:val>
                                        </p:tav>
                                      </p:tavLst>
                                    </p:anim>
                                    <p:anim calcmode="lin" valueType="num">
                                      <p:cBhvr additive="base">
                                        <p:cTn id="50" dur="1000" fill="hold"/>
                                        <p:tgtEl>
                                          <p:spTgt spid="8196">
                                            <p:txEl>
                                              <p:pRg st="6" end="6"/>
                                            </p:txEl>
                                          </p:spTgt>
                                        </p:tgtEl>
                                        <p:attrNameLst>
                                          <p:attrName>ppt_y</p:attrName>
                                        </p:attrNameLst>
                                      </p:cBhvr>
                                      <p:tavLst>
                                        <p:tav tm="0">
                                          <p:val>
                                            <p:strVal val="#ppt_y"/>
                                          </p:val>
                                        </p:tav>
                                        <p:tav tm="100000">
                                          <p:val>
                                            <p:strVal val="#ppt_y"/>
                                          </p:val>
                                        </p:tav>
                                      </p:tavLst>
                                    </p:anim>
                                  </p:childTnLst>
                                </p:cTn>
                              </p:par>
                              <p:par>
                                <p:cTn id="51" presetID="2" presetClass="entr" presetSubtype="8" fill="hold" nodeType="withEffect">
                                  <p:stCondLst>
                                    <p:cond delay="0"/>
                                  </p:stCondLst>
                                  <p:childTnLst>
                                    <p:set>
                                      <p:cBhvr>
                                        <p:cTn id="52" dur="1" fill="hold">
                                          <p:stCondLst>
                                            <p:cond delay="0"/>
                                          </p:stCondLst>
                                        </p:cTn>
                                        <p:tgtEl>
                                          <p:spTgt spid="8196">
                                            <p:txEl>
                                              <p:pRg st="7" end="7"/>
                                            </p:txEl>
                                          </p:spTgt>
                                        </p:tgtEl>
                                        <p:attrNameLst>
                                          <p:attrName>style.visibility</p:attrName>
                                        </p:attrNameLst>
                                      </p:cBhvr>
                                      <p:to>
                                        <p:strVal val="visible"/>
                                      </p:to>
                                    </p:set>
                                    <p:anim calcmode="lin" valueType="num">
                                      <p:cBhvr additive="base">
                                        <p:cTn id="53" dur="1000" fill="hold"/>
                                        <p:tgtEl>
                                          <p:spTgt spid="8196">
                                            <p:txEl>
                                              <p:pRg st="7" end="7"/>
                                            </p:txEl>
                                          </p:spTgt>
                                        </p:tgtEl>
                                        <p:attrNameLst>
                                          <p:attrName>ppt_x</p:attrName>
                                        </p:attrNameLst>
                                      </p:cBhvr>
                                      <p:tavLst>
                                        <p:tav tm="0">
                                          <p:val>
                                            <p:strVal val="0-#ppt_w/2"/>
                                          </p:val>
                                        </p:tav>
                                        <p:tav tm="100000">
                                          <p:val>
                                            <p:strVal val="#ppt_x"/>
                                          </p:val>
                                        </p:tav>
                                      </p:tavLst>
                                    </p:anim>
                                    <p:anim calcmode="lin" valueType="num">
                                      <p:cBhvr additive="base">
                                        <p:cTn id="54" dur="1000" fill="hold"/>
                                        <p:tgtEl>
                                          <p:spTgt spid="8196">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8196">
                                            <p:txEl>
                                              <p:pRg st="8" end="8"/>
                                            </p:txEl>
                                          </p:spTgt>
                                        </p:tgtEl>
                                        <p:attrNameLst>
                                          <p:attrName>style.visibility</p:attrName>
                                        </p:attrNameLst>
                                      </p:cBhvr>
                                      <p:to>
                                        <p:strVal val="visible"/>
                                      </p:to>
                                    </p:set>
                                    <p:anim calcmode="lin" valueType="num">
                                      <p:cBhvr additive="base">
                                        <p:cTn id="59" dur="500" fill="hold"/>
                                        <p:tgtEl>
                                          <p:spTgt spid="8196">
                                            <p:txEl>
                                              <p:pRg st="8" end="8"/>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819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Verdana" pitchFamily="34" charset="0"/>
                <a:cs typeface="Arial" charset="0"/>
              </a:defRPr>
            </a:lvl1pPr>
            <a:lvl2pPr marL="742950" indent="-285750" eaLnBrk="0" hangingPunct="0">
              <a:spcBef>
                <a:spcPct val="20000"/>
              </a:spcBef>
              <a:buChar char="–"/>
              <a:defRPr sz="2800">
                <a:solidFill>
                  <a:schemeClr val="tx1"/>
                </a:solidFill>
                <a:latin typeface="Verdana" pitchFamily="34" charset="0"/>
                <a:cs typeface="Arial" charset="0"/>
              </a:defRPr>
            </a:lvl2pPr>
            <a:lvl3pPr marL="1143000" indent="-228600" eaLnBrk="0" hangingPunct="0">
              <a:spcBef>
                <a:spcPct val="20000"/>
              </a:spcBef>
              <a:buChar char="•"/>
              <a:defRPr sz="2400">
                <a:solidFill>
                  <a:schemeClr val="tx1"/>
                </a:solidFill>
                <a:latin typeface="Verdana" pitchFamily="34" charset="0"/>
                <a:cs typeface="Arial" charset="0"/>
              </a:defRPr>
            </a:lvl3pPr>
            <a:lvl4pPr marL="1600200" indent="-228600" eaLnBrk="0" hangingPunct="0">
              <a:spcBef>
                <a:spcPct val="20000"/>
              </a:spcBef>
              <a:buChar char="–"/>
              <a:defRPr sz="2000">
                <a:solidFill>
                  <a:schemeClr val="tx1"/>
                </a:solidFill>
                <a:latin typeface="Verdana" pitchFamily="34" charset="0"/>
                <a:cs typeface="Arial" charset="0"/>
              </a:defRPr>
            </a:lvl4pPr>
            <a:lvl5pPr marL="2057400" indent="-228600" eaLnBrk="0" hangingPunct="0">
              <a:spcBef>
                <a:spcPct val="20000"/>
              </a:spcBef>
              <a:buChar char="»"/>
              <a:defRPr sz="2000">
                <a:solidFill>
                  <a:schemeClr val="tx1"/>
                </a:solidFill>
                <a:latin typeface="Verdana"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Verdana"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Verdana"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Verdana"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Verdana" pitchFamily="34" charset="0"/>
                <a:cs typeface="Arial" charset="0"/>
              </a:defRPr>
            </a:lvl9pPr>
          </a:lstStyle>
          <a:p>
            <a:pPr eaLnBrk="1" hangingPunct="1">
              <a:spcBef>
                <a:spcPct val="0"/>
              </a:spcBef>
              <a:buFontTx/>
              <a:buNone/>
            </a:pPr>
            <a:fld id="{D8948D94-A796-482F-8D93-C7E4CD8AF3B9}" type="slidenum">
              <a:rPr lang="en-US" altLang="en-US" sz="1400" smtClean="0"/>
              <a:pPr eaLnBrk="1" hangingPunct="1">
                <a:spcBef>
                  <a:spcPct val="0"/>
                </a:spcBef>
                <a:buFontTx/>
                <a:buNone/>
              </a:pPr>
              <a:t>9</a:t>
            </a:fld>
            <a:endParaRPr lang="en-US" altLang="en-US" sz="1400" dirty="0" smtClean="0"/>
          </a:p>
        </p:txBody>
      </p:sp>
      <p:sp>
        <p:nvSpPr>
          <p:cNvPr id="7170" name="Rectangle 2"/>
          <p:cNvSpPr>
            <a:spLocks noGrp="1" noChangeArrowheads="1"/>
          </p:cNvSpPr>
          <p:nvPr>
            <p:ph type="title" idx="4294967295"/>
          </p:nvPr>
        </p:nvSpPr>
        <p:spPr>
          <a:xfrm>
            <a:off x="228600" y="103188"/>
            <a:ext cx="8686800" cy="1116012"/>
          </a:xfrm>
        </p:spPr>
        <p:txBody>
          <a:bodyPr anchor="ctr"/>
          <a:lstStyle/>
          <a:p>
            <a:pPr eaLnBrk="1" hangingPunct="1">
              <a:defRPr/>
            </a:pPr>
            <a:r>
              <a:rPr lang="en-US" sz="4000" b="1" dirty="0" smtClean="0"/>
              <a:t>Responsibilities - Judges</a:t>
            </a:r>
          </a:p>
        </p:txBody>
      </p:sp>
      <p:sp>
        <p:nvSpPr>
          <p:cNvPr id="9220" name="Rectangle 3"/>
          <p:cNvSpPr>
            <a:spLocks noGrp="1" noChangeArrowheads="1"/>
          </p:cNvSpPr>
          <p:nvPr>
            <p:ph type="body" idx="4294967295"/>
          </p:nvPr>
        </p:nvSpPr>
        <p:spPr>
          <a:xfrm>
            <a:off x="152400" y="1219200"/>
            <a:ext cx="8610600" cy="5257800"/>
          </a:xfrm>
        </p:spPr>
        <p:txBody>
          <a:bodyPr/>
          <a:lstStyle/>
          <a:p>
            <a:r>
              <a:rPr lang="en-US" altLang="en-US" sz="2800" dirty="0" smtClean="0"/>
              <a:t>Judges – Fair, unbiased, objective rating of each speaker based on the criteria on the contest ballot; pick a winner; trained</a:t>
            </a:r>
          </a:p>
          <a:p>
            <a:pPr lvl="1"/>
            <a:r>
              <a:rPr lang="en-US" altLang="en-US" sz="2000" dirty="0" smtClean="0"/>
              <a:t>Minimum number of “voting” Judges:</a:t>
            </a:r>
          </a:p>
          <a:p>
            <a:pPr lvl="2"/>
            <a:r>
              <a:rPr lang="en-US" altLang="en-US" sz="1600" dirty="0" smtClean="0"/>
              <a:t>Area Contest: Five (or an equal number from each club)</a:t>
            </a:r>
          </a:p>
          <a:p>
            <a:pPr lvl="2"/>
            <a:r>
              <a:rPr lang="en-US" altLang="en-US" sz="1600" dirty="0"/>
              <a:t>Division </a:t>
            </a:r>
            <a:r>
              <a:rPr lang="en-US" altLang="en-US" sz="1600" dirty="0" smtClean="0"/>
              <a:t>Contest: Seven (or an </a:t>
            </a:r>
            <a:r>
              <a:rPr lang="en-US" altLang="en-US" sz="1600" dirty="0"/>
              <a:t>equal number </a:t>
            </a:r>
            <a:r>
              <a:rPr lang="en-US" altLang="en-US" sz="1600" dirty="0" smtClean="0"/>
              <a:t>from each area)</a:t>
            </a:r>
          </a:p>
          <a:p>
            <a:pPr lvl="2"/>
            <a:r>
              <a:rPr lang="en-US" altLang="en-US" sz="1600" dirty="0"/>
              <a:t>District </a:t>
            </a:r>
            <a:r>
              <a:rPr lang="en-US" altLang="en-US" sz="1600" dirty="0" smtClean="0"/>
              <a:t>Contest: Seven (</a:t>
            </a:r>
            <a:r>
              <a:rPr lang="en-US" altLang="en-US" sz="1600" dirty="0"/>
              <a:t>or </a:t>
            </a:r>
            <a:r>
              <a:rPr lang="en-US" altLang="en-US" sz="1600" dirty="0" smtClean="0"/>
              <a:t>an </a:t>
            </a:r>
            <a:r>
              <a:rPr lang="en-US" altLang="en-US" sz="1600" dirty="0"/>
              <a:t>equal number from </a:t>
            </a:r>
            <a:r>
              <a:rPr lang="en-US" altLang="en-US" sz="1600" dirty="0" smtClean="0"/>
              <a:t>each Division)</a:t>
            </a:r>
          </a:p>
          <a:p>
            <a:pPr lvl="2"/>
            <a:r>
              <a:rPr lang="en-US" altLang="en-US" sz="1600" dirty="0" smtClean="0"/>
              <a:t>Regional: Nine (or an equal </a:t>
            </a:r>
            <a:r>
              <a:rPr lang="en-US" altLang="en-US" sz="1600" dirty="0"/>
              <a:t>number </a:t>
            </a:r>
            <a:r>
              <a:rPr lang="en-US" altLang="en-US" sz="1600" dirty="0" smtClean="0"/>
              <a:t>from each District)</a:t>
            </a:r>
          </a:p>
          <a:p>
            <a:pPr lvl="2"/>
            <a:r>
              <a:rPr lang="en-US" altLang="en-US" sz="1600" dirty="0"/>
              <a:t>World Championship </a:t>
            </a:r>
            <a:r>
              <a:rPr lang="en-US" altLang="en-US" sz="1600" dirty="0" smtClean="0"/>
              <a:t>finals: </a:t>
            </a:r>
            <a:r>
              <a:rPr lang="en-US" altLang="en-US" sz="1600" dirty="0"/>
              <a:t>One </a:t>
            </a:r>
            <a:r>
              <a:rPr lang="en-US" altLang="en-US" sz="1600" dirty="0" smtClean="0"/>
              <a:t>from each region</a:t>
            </a:r>
          </a:p>
          <a:p>
            <a:pPr lvl="2"/>
            <a:endParaRPr lang="en-US" altLang="en-US" sz="1600" dirty="0" smtClean="0"/>
          </a:p>
          <a:p>
            <a:pPr lvl="1"/>
            <a:r>
              <a:rPr lang="en-US" altLang="en-US" sz="2000" dirty="0" smtClean="0"/>
              <a:t>In addition, each contest will need a tiebreaker judge (not counted in the numbers above)</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9220">
                                            <p:txEl>
                                              <p:pRg st="1" end="1"/>
                                            </p:txEl>
                                          </p:spTgt>
                                        </p:tgtEl>
                                        <p:attrNameLst>
                                          <p:attrName>style.visibility</p:attrName>
                                        </p:attrNameLst>
                                      </p:cBhvr>
                                      <p:to>
                                        <p:strVal val="visible"/>
                                      </p:to>
                                    </p:set>
                                    <p:animEffect transition="in" filter="barn(outHorizontal)">
                                      <p:cBhvr>
                                        <p:cTn id="7" dur="1000"/>
                                        <p:tgtEl>
                                          <p:spTgt spid="9220">
                                            <p:txEl>
                                              <p:pRg st="1" end="1"/>
                                            </p:txEl>
                                          </p:spTgt>
                                        </p:tgtEl>
                                      </p:cBhvr>
                                    </p:animEffect>
                                  </p:childTnLst>
                                </p:cTn>
                              </p:par>
                              <p:par>
                                <p:cTn id="8" presetID="16" presetClass="entr" presetSubtype="42" fill="hold" nodeType="withEffect">
                                  <p:stCondLst>
                                    <p:cond delay="0"/>
                                  </p:stCondLst>
                                  <p:childTnLst>
                                    <p:set>
                                      <p:cBhvr>
                                        <p:cTn id="9" dur="1" fill="hold">
                                          <p:stCondLst>
                                            <p:cond delay="0"/>
                                          </p:stCondLst>
                                        </p:cTn>
                                        <p:tgtEl>
                                          <p:spTgt spid="9220">
                                            <p:txEl>
                                              <p:pRg st="2" end="2"/>
                                            </p:txEl>
                                          </p:spTgt>
                                        </p:tgtEl>
                                        <p:attrNameLst>
                                          <p:attrName>style.visibility</p:attrName>
                                        </p:attrNameLst>
                                      </p:cBhvr>
                                      <p:to>
                                        <p:strVal val="visible"/>
                                      </p:to>
                                    </p:set>
                                    <p:animEffect transition="in" filter="barn(outHorizontal)">
                                      <p:cBhvr>
                                        <p:cTn id="10" dur="1000"/>
                                        <p:tgtEl>
                                          <p:spTgt spid="9220">
                                            <p:txEl>
                                              <p:pRg st="2" end="2"/>
                                            </p:txEl>
                                          </p:spTgt>
                                        </p:tgtEl>
                                      </p:cBhvr>
                                    </p:animEffect>
                                  </p:childTnLst>
                                </p:cTn>
                              </p:par>
                              <p:par>
                                <p:cTn id="11" presetID="16" presetClass="entr" presetSubtype="42" fill="hold" nodeType="withEffect">
                                  <p:stCondLst>
                                    <p:cond delay="0"/>
                                  </p:stCondLst>
                                  <p:childTnLst>
                                    <p:set>
                                      <p:cBhvr>
                                        <p:cTn id="12" dur="1" fill="hold">
                                          <p:stCondLst>
                                            <p:cond delay="0"/>
                                          </p:stCondLst>
                                        </p:cTn>
                                        <p:tgtEl>
                                          <p:spTgt spid="9220">
                                            <p:txEl>
                                              <p:pRg st="3" end="3"/>
                                            </p:txEl>
                                          </p:spTgt>
                                        </p:tgtEl>
                                        <p:attrNameLst>
                                          <p:attrName>style.visibility</p:attrName>
                                        </p:attrNameLst>
                                      </p:cBhvr>
                                      <p:to>
                                        <p:strVal val="visible"/>
                                      </p:to>
                                    </p:set>
                                    <p:animEffect transition="in" filter="barn(outHorizontal)">
                                      <p:cBhvr>
                                        <p:cTn id="13" dur="1000"/>
                                        <p:tgtEl>
                                          <p:spTgt spid="9220">
                                            <p:txEl>
                                              <p:pRg st="3" end="3"/>
                                            </p:txEl>
                                          </p:spTgt>
                                        </p:tgtEl>
                                      </p:cBhvr>
                                    </p:animEffect>
                                  </p:childTnLst>
                                </p:cTn>
                              </p:par>
                              <p:par>
                                <p:cTn id="14" presetID="16" presetClass="entr" presetSubtype="42" fill="hold" nodeType="withEffect">
                                  <p:stCondLst>
                                    <p:cond delay="0"/>
                                  </p:stCondLst>
                                  <p:childTnLst>
                                    <p:set>
                                      <p:cBhvr>
                                        <p:cTn id="15" dur="1" fill="hold">
                                          <p:stCondLst>
                                            <p:cond delay="0"/>
                                          </p:stCondLst>
                                        </p:cTn>
                                        <p:tgtEl>
                                          <p:spTgt spid="9220">
                                            <p:txEl>
                                              <p:pRg st="4" end="4"/>
                                            </p:txEl>
                                          </p:spTgt>
                                        </p:tgtEl>
                                        <p:attrNameLst>
                                          <p:attrName>style.visibility</p:attrName>
                                        </p:attrNameLst>
                                      </p:cBhvr>
                                      <p:to>
                                        <p:strVal val="visible"/>
                                      </p:to>
                                    </p:set>
                                    <p:animEffect transition="in" filter="barn(outHorizontal)">
                                      <p:cBhvr>
                                        <p:cTn id="16" dur="1000"/>
                                        <p:tgtEl>
                                          <p:spTgt spid="9220">
                                            <p:txEl>
                                              <p:pRg st="4" end="4"/>
                                            </p:txEl>
                                          </p:spTgt>
                                        </p:tgtEl>
                                      </p:cBhvr>
                                    </p:animEffect>
                                  </p:childTnLst>
                                </p:cTn>
                              </p:par>
                              <p:par>
                                <p:cTn id="17" presetID="16" presetClass="entr" presetSubtype="42" fill="hold" nodeType="withEffect">
                                  <p:stCondLst>
                                    <p:cond delay="0"/>
                                  </p:stCondLst>
                                  <p:childTnLst>
                                    <p:set>
                                      <p:cBhvr>
                                        <p:cTn id="18" dur="1" fill="hold">
                                          <p:stCondLst>
                                            <p:cond delay="0"/>
                                          </p:stCondLst>
                                        </p:cTn>
                                        <p:tgtEl>
                                          <p:spTgt spid="9220">
                                            <p:txEl>
                                              <p:pRg st="5" end="5"/>
                                            </p:txEl>
                                          </p:spTgt>
                                        </p:tgtEl>
                                        <p:attrNameLst>
                                          <p:attrName>style.visibility</p:attrName>
                                        </p:attrNameLst>
                                      </p:cBhvr>
                                      <p:to>
                                        <p:strVal val="visible"/>
                                      </p:to>
                                    </p:set>
                                    <p:animEffect transition="in" filter="barn(outHorizontal)">
                                      <p:cBhvr>
                                        <p:cTn id="19" dur="1000"/>
                                        <p:tgtEl>
                                          <p:spTgt spid="9220">
                                            <p:txEl>
                                              <p:pRg st="5" end="5"/>
                                            </p:txEl>
                                          </p:spTgt>
                                        </p:tgtEl>
                                      </p:cBhvr>
                                    </p:animEffect>
                                  </p:childTnLst>
                                </p:cTn>
                              </p:par>
                              <p:par>
                                <p:cTn id="20" presetID="16" presetClass="entr" presetSubtype="42" fill="hold" nodeType="withEffect">
                                  <p:stCondLst>
                                    <p:cond delay="0"/>
                                  </p:stCondLst>
                                  <p:childTnLst>
                                    <p:set>
                                      <p:cBhvr>
                                        <p:cTn id="21" dur="1" fill="hold">
                                          <p:stCondLst>
                                            <p:cond delay="0"/>
                                          </p:stCondLst>
                                        </p:cTn>
                                        <p:tgtEl>
                                          <p:spTgt spid="9220">
                                            <p:txEl>
                                              <p:pRg st="6" end="6"/>
                                            </p:txEl>
                                          </p:spTgt>
                                        </p:tgtEl>
                                        <p:attrNameLst>
                                          <p:attrName>style.visibility</p:attrName>
                                        </p:attrNameLst>
                                      </p:cBhvr>
                                      <p:to>
                                        <p:strVal val="visible"/>
                                      </p:to>
                                    </p:set>
                                    <p:animEffect transition="in" filter="barn(outHorizontal)">
                                      <p:cBhvr>
                                        <p:cTn id="22" dur="1000"/>
                                        <p:tgtEl>
                                          <p:spTgt spid="9220">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nodeType="clickEffect">
                                  <p:stCondLst>
                                    <p:cond delay="0"/>
                                  </p:stCondLst>
                                  <p:childTnLst>
                                    <p:set>
                                      <p:cBhvr>
                                        <p:cTn id="26" dur="1" fill="hold">
                                          <p:stCondLst>
                                            <p:cond delay="0"/>
                                          </p:stCondLst>
                                        </p:cTn>
                                        <p:tgtEl>
                                          <p:spTgt spid="9220">
                                            <p:txEl>
                                              <p:pRg st="8" end="8"/>
                                            </p:txEl>
                                          </p:spTgt>
                                        </p:tgtEl>
                                        <p:attrNameLst>
                                          <p:attrName>style.visibility</p:attrName>
                                        </p:attrNameLst>
                                      </p:cBhvr>
                                      <p:to>
                                        <p:strVal val="visible"/>
                                      </p:to>
                                    </p:set>
                                    <p:animEffect transition="in" filter="barn(inHorizontal)">
                                      <p:cBhvr>
                                        <p:cTn id="27" dur="500"/>
                                        <p:tgtEl>
                                          <p:spTgt spid="922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alloons">
  <a:themeElements>
    <a:clrScheme name="Custom 6">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FF0000"/>
      </a:hlink>
      <a:folHlink>
        <a:srgbClr val="F2DFFD"/>
      </a:folHlink>
    </a:clrScheme>
    <a:fontScheme name="Balloons">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alloons 1">
        <a:dk1>
          <a:srgbClr val="9900CC"/>
        </a:dk1>
        <a:lt1>
          <a:srgbClr val="FFFFCC"/>
        </a:lt1>
        <a:dk2>
          <a:srgbClr val="000000"/>
        </a:dk2>
        <a:lt2>
          <a:srgbClr val="FFFFFF"/>
        </a:lt2>
        <a:accent1>
          <a:srgbClr val="666699"/>
        </a:accent1>
        <a:accent2>
          <a:srgbClr val="660066"/>
        </a:accent2>
        <a:accent3>
          <a:srgbClr val="AAAAAA"/>
        </a:accent3>
        <a:accent4>
          <a:srgbClr val="DADAAE"/>
        </a:accent4>
        <a:accent5>
          <a:srgbClr val="B8B8CA"/>
        </a:accent5>
        <a:accent6>
          <a:srgbClr val="5C005C"/>
        </a:accent6>
        <a:hlink>
          <a:srgbClr val="CC0000"/>
        </a:hlink>
        <a:folHlink>
          <a:srgbClr val="A50021"/>
        </a:folHlink>
      </a:clrScheme>
      <a:clrMap bg1="dk2" tx1="lt1" bg2="dk1" tx2="lt2" accent1="accent1" accent2="accent2" accent3="accent3" accent4="accent4" accent5="accent5" accent6="accent6" hlink="hlink" folHlink="folHlink"/>
    </a:extraClrScheme>
    <a:extraClrScheme>
      <a:clrScheme name="Balloons 2">
        <a:dk1>
          <a:srgbClr val="990033"/>
        </a:dk1>
        <a:lt1>
          <a:srgbClr val="FFFFFF"/>
        </a:lt1>
        <a:dk2>
          <a:srgbClr val="000000"/>
        </a:dk2>
        <a:lt2>
          <a:srgbClr val="FFFFFF"/>
        </a:lt2>
        <a:accent1>
          <a:srgbClr val="FF3300"/>
        </a:accent1>
        <a:accent2>
          <a:srgbClr val="FF9900"/>
        </a:accent2>
        <a:accent3>
          <a:srgbClr val="AAAAAA"/>
        </a:accent3>
        <a:accent4>
          <a:srgbClr val="DADADA"/>
        </a:accent4>
        <a:accent5>
          <a:srgbClr val="FFADAA"/>
        </a:accent5>
        <a:accent6>
          <a:srgbClr val="E78A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Balloons 3">
        <a:dk1>
          <a:srgbClr val="CCCCFF"/>
        </a:dk1>
        <a:lt1>
          <a:srgbClr val="FFFFCC"/>
        </a:lt1>
        <a:dk2>
          <a:srgbClr val="000000"/>
        </a:dk2>
        <a:lt2>
          <a:srgbClr val="FFFFFF"/>
        </a:lt2>
        <a:accent1>
          <a:srgbClr val="9999FF"/>
        </a:accent1>
        <a:accent2>
          <a:srgbClr val="33CCCC"/>
        </a:accent2>
        <a:accent3>
          <a:srgbClr val="AAAAAA"/>
        </a:accent3>
        <a:accent4>
          <a:srgbClr val="DADAAE"/>
        </a:accent4>
        <a:accent5>
          <a:srgbClr val="CACAFF"/>
        </a:accent5>
        <a:accent6>
          <a:srgbClr val="2DB9B9"/>
        </a:accent6>
        <a:hlink>
          <a:srgbClr val="66FFFF"/>
        </a:hlink>
        <a:folHlink>
          <a:srgbClr val="660066"/>
        </a:folHlink>
      </a:clrScheme>
      <a:clrMap bg1="dk2" tx1="lt1" bg2="dk1" tx2="lt2" accent1="accent1" accent2="accent2" accent3="accent3" accent4="accent4" accent5="accent5" accent6="accent6" hlink="hlink" folHlink="folHlink"/>
    </a:extraClrScheme>
    <a:extraClrScheme>
      <a:clrScheme name="Balloons 4">
        <a:dk1>
          <a:srgbClr val="000000"/>
        </a:dk1>
        <a:lt1>
          <a:srgbClr val="F8F8F8"/>
        </a:lt1>
        <a:dk2>
          <a:srgbClr val="800000"/>
        </a:dk2>
        <a:lt2>
          <a:srgbClr val="FFFFFF"/>
        </a:lt2>
        <a:accent1>
          <a:srgbClr val="FF3300"/>
        </a:accent1>
        <a:accent2>
          <a:srgbClr val="FF5050"/>
        </a:accent2>
        <a:accent3>
          <a:srgbClr val="C0AAAA"/>
        </a:accent3>
        <a:accent4>
          <a:srgbClr val="D4D4D4"/>
        </a:accent4>
        <a:accent5>
          <a:srgbClr val="FFADAA"/>
        </a:accent5>
        <a:accent6>
          <a:srgbClr val="E74848"/>
        </a:accent6>
        <a:hlink>
          <a:srgbClr val="FF9999"/>
        </a:hlink>
        <a:folHlink>
          <a:srgbClr val="FF9966"/>
        </a:folHlink>
      </a:clrScheme>
      <a:clrMap bg1="dk2" tx1="lt1" bg2="dk1" tx2="lt2" accent1="accent1" accent2="accent2" accent3="accent3" accent4="accent4" accent5="accent5" accent6="accent6" hlink="hlink" folHlink="folHlink"/>
    </a:extraClrScheme>
    <a:extraClrScheme>
      <a:clrScheme name="Balloons 5">
        <a:dk1>
          <a:srgbClr val="666699"/>
        </a:dk1>
        <a:lt1>
          <a:srgbClr val="FFFFFF"/>
        </a:lt1>
        <a:dk2>
          <a:srgbClr val="000066"/>
        </a:dk2>
        <a:lt2>
          <a:srgbClr val="CCECFF"/>
        </a:lt2>
        <a:accent1>
          <a:srgbClr val="009999"/>
        </a:accent1>
        <a:accent2>
          <a:srgbClr val="0099CC"/>
        </a:accent2>
        <a:accent3>
          <a:srgbClr val="AAAAB8"/>
        </a:accent3>
        <a:accent4>
          <a:srgbClr val="DADADA"/>
        </a:accent4>
        <a:accent5>
          <a:srgbClr val="AACACA"/>
        </a:accent5>
        <a:accent6>
          <a:srgbClr val="008AB9"/>
        </a:accent6>
        <a:hlink>
          <a:srgbClr val="CC99FF"/>
        </a:hlink>
        <a:folHlink>
          <a:srgbClr val="3366CC"/>
        </a:folHlink>
      </a:clrScheme>
      <a:clrMap bg1="dk2" tx1="lt1" bg2="dk1" tx2="lt2" accent1="accent1" accent2="accent2" accent3="accent3" accent4="accent4" accent5="accent5" accent6="accent6" hlink="hlink" folHlink="folHlink"/>
    </a:extraClrScheme>
    <a:extraClrScheme>
      <a:clrScheme name="Balloons 6">
        <a:dk1>
          <a:srgbClr val="99CC00"/>
        </a:dk1>
        <a:lt1>
          <a:srgbClr val="FFFFFF"/>
        </a:lt1>
        <a:dk2>
          <a:srgbClr val="009900"/>
        </a:dk2>
        <a:lt2>
          <a:srgbClr val="FFFF99"/>
        </a:lt2>
        <a:accent1>
          <a:srgbClr val="336600"/>
        </a:accent1>
        <a:accent2>
          <a:srgbClr val="008000"/>
        </a:accent2>
        <a:accent3>
          <a:srgbClr val="AACAAA"/>
        </a:accent3>
        <a:accent4>
          <a:srgbClr val="DADADA"/>
        </a:accent4>
        <a:accent5>
          <a:srgbClr val="ADB8AA"/>
        </a:accent5>
        <a:accent6>
          <a:srgbClr val="007300"/>
        </a:accent6>
        <a:hlink>
          <a:srgbClr val="CCCC00"/>
        </a:hlink>
        <a:folHlink>
          <a:srgbClr val="33CC33"/>
        </a:folHlink>
      </a:clrScheme>
      <a:clrMap bg1="dk2" tx1="lt1" bg2="dk1" tx2="lt2" accent1="accent1" accent2="accent2" accent3="accent3" accent4="accent4" accent5="accent5" accent6="accent6" hlink="hlink" folHlink="folHlink"/>
    </a:extraClrScheme>
    <a:extraClrScheme>
      <a:clrScheme name="Balloons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Balloons 9">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Balloons</Template>
  <TotalTime>6210</TotalTime>
  <Words>2559</Words>
  <Application>Microsoft Office PowerPoint</Application>
  <PresentationFormat>On-screen Show (4:3)</PresentationFormat>
  <Paragraphs>492</Paragraphs>
  <Slides>25</Slides>
  <Notes>15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Balloons</vt:lpstr>
      <vt:lpstr>Worksheet</vt:lpstr>
      <vt:lpstr>Toastmaster  Speech Contest Chief Judge Training Online</vt:lpstr>
      <vt:lpstr>Copies of these slides can be obtained at: http://AlexanderTalks.com/toast.html</vt:lpstr>
      <vt:lpstr>Judge’s Training</vt:lpstr>
      <vt:lpstr>PowerPoint Presentation</vt:lpstr>
      <vt:lpstr>  Agenda </vt:lpstr>
      <vt:lpstr>PowerPoint Presentation</vt:lpstr>
      <vt:lpstr>What is the Responsibility of the Chief Judge?</vt:lpstr>
      <vt:lpstr>Who are the “Players” at a Contest?</vt:lpstr>
      <vt:lpstr>Responsibilities - Judges</vt:lpstr>
      <vt:lpstr>Responsibilities - Others</vt:lpstr>
      <vt:lpstr>Pre-Contest Preparation</vt:lpstr>
      <vt:lpstr>Pre-Contest Preparation Cont’d</vt:lpstr>
      <vt:lpstr>Pre-Contest Preparation Cont’d</vt:lpstr>
      <vt:lpstr>Performers to be Briefed</vt:lpstr>
      <vt:lpstr>During Each Contest Checklist</vt:lpstr>
      <vt:lpstr>After Each Contest Checklist</vt:lpstr>
      <vt:lpstr>Resolving a Tie</vt:lpstr>
      <vt:lpstr>PowerPoint Presentation</vt:lpstr>
      <vt:lpstr>End of Contests Checklist</vt:lpstr>
      <vt:lpstr>Changes to Contest Rules from 2014</vt:lpstr>
      <vt:lpstr>Rules Concerning Photographs</vt:lpstr>
      <vt:lpstr>PowerPoint Presentation</vt:lpstr>
      <vt:lpstr>PowerPoint Presentation</vt:lpstr>
      <vt:lpstr>Now that you’ve Completed the Training</vt:lpstr>
      <vt:lpstr>For Further Training</vt:lpstr>
    </vt:vector>
  </TitlesOfParts>
  <Company>HomeTech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Chief Judge Duties</dc:title>
  <dc:creator>Diana</dc:creator>
  <cp:lastModifiedBy>Michael S Alexander</cp:lastModifiedBy>
  <cp:revision>230</cp:revision>
  <cp:lastPrinted>2015-01-09T18:36:06Z</cp:lastPrinted>
  <dcterms:created xsi:type="dcterms:W3CDTF">2008-01-07T16:57:47Z</dcterms:created>
  <dcterms:modified xsi:type="dcterms:W3CDTF">2015-12-08T19:34:56Z</dcterms:modified>
</cp:coreProperties>
</file>